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1"/>
  </p:notesMasterIdLst>
  <p:handoutMasterIdLst>
    <p:handoutMasterId r:id="rId92"/>
  </p:handoutMasterIdLst>
  <p:sldIdLst>
    <p:sldId id="256" r:id="rId2"/>
    <p:sldId id="269"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8" r:id="rId90"/>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Times"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9875"/>
    <a:srgbClr val="A79888"/>
    <a:srgbClr val="A19473"/>
    <a:srgbClr val="485251"/>
    <a:srgbClr val="CC6D1B"/>
    <a:srgbClr val="003E69"/>
    <a:srgbClr val="0040B3"/>
    <a:srgbClr val="0C2E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605" autoAdjust="0"/>
    <p:restoredTop sz="94660"/>
  </p:normalViewPr>
  <p:slideViewPr>
    <p:cSldViewPr>
      <p:cViewPr varScale="1">
        <p:scale>
          <a:sx n="71" d="100"/>
          <a:sy n="71" d="100"/>
        </p:scale>
        <p:origin x="60" y="8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392" y="-10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_rels/viewProps.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slide" Target="slides/slide67.xml"/><Relationship Id="rId1" Type="http://schemas.openxmlformats.org/officeDocument/2006/relationships/slide" Target="slides/slide2.xml"/><Relationship Id="rId4"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8000F2D-17F2-4D4D-972A-EF19D20551A5}"/>
              </a:ext>
            </a:extLst>
          </p:cNvPr>
          <p:cNvSpPr>
            <a:spLocks noGrp="1" noChangeArrowheads="1"/>
          </p:cNvSpPr>
          <p:nvPr>
            <p:ph type="hdr" sz="quarter"/>
          </p:nvPr>
        </p:nvSpPr>
        <p:spPr bwMode="auto">
          <a:xfrm>
            <a:off x="0"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atin typeface="Times" pitchFamily="18" charset="0"/>
              </a:defRPr>
            </a:lvl1pPr>
          </a:lstStyle>
          <a:p>
            <a:pPr>
              <a:defRPr/>
            </a:pPr>
            <a:endParaRPr lang="en-US"/>
          </a:p>
        </p:txBody>
      </p:sp>
      <p:sp>
        <p:nvSpPr>
          <p:cNvPr id="7171" name="Rectangle 3">
            <a:extLst>
              <a:ext uri="{FF2B5EF4-FFF2-40B4-BE49-F238E27FC236}">
                <a16:creationId xmlns:a16="http://schemas.microsoft.com/office/drawing/2014/main" id="{652B8164-3584-4897-9142-4C29DD5ECCE3}"/>
              </a:ext>
            </a:extLst>
          </p:cNvPr>
          <p:cNvSpPr>
            <a:spLocks noGrp="1" noChangeArrowheads="1"/>
          </p:cNvSpPr>
          <p:nvPr>
            <p:ph type="dt" sz="quarter" idx="1"/>
          </p:nvPr>
        </p:nvSpPr>
        <p:spPr bwMode="auto">
          <a:xfrm>
            <a:off x="3971925"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defRPr>
            </a:lvl1pPr>
          </a:lstStyle>
          <a:p>
            <a:pPr>
              <a:defRPr/>
            </a:pPr>
            <a:endParaRPr lang="en-US"/>
          </a:p>
        </p:txBody>
      </p:sp>
      <p:sp>
        <p:nvSpPr>
          <p:cNvPr id="7172" name="Rectangle 4">
            <a:extLst>
              <a:ext uri="{FF2B5EF4-FFF2-40B4-BE49-F238E27FC236}">
                <a16:creationId xmlns:a16="http://schemas.microsoft.com/office/drawing/2014/main" id="{4DA3AB88-C050-45BA-9ABE-D93DB0328591}"/>
              </a:ext>
            </a:extLst>
          </p:cNvPr>
          <p:cNvSpPr>
            <a:spLocks noGrp="1" noChangeArrowheads="1"/>
          </p:cNvSpPr>
          <p:nvPr>
            <p:ph type="ftr" sz="quarter" idx="2"/>
          </p:nvPr>
        </p:nvSpPr>
        <p:spPr bwMode="auto">
          <a:xfrm>
            <a:off x="0" y="8774113"/>
            <a:ext cx="3038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atin typeface="Times" pitchFamily="18" charset="0"/>
              </a:defRPr>
            </a:lvl1pPr>
          </a:lstStyle>
          <a:p>
            <a:pPr>
              <a:defRPr/>
            </a:pPr>
            <a:endParaRPr lang="en-US"/>
          </a:p>
        </p:txBody>
      </p:sp>
      <p:sp>
        <p:nvSpPr>
          <p:cNvPr id="7173" name="Rectangle 5">
            <a:extLst>
              <a:ext uri="{FF2B5EF4-FFF2-40B4-BE49-F238E27FC236}">
                <a16:creationId xmlns:a16="http://schemas.microsoft.com/office/drawing/2014/main" id="{9282BE42-3553-42D6-8124-B62FC1BC2569}"/>
              </a:ext>
            </a:extLst>
          </p:cNvPr>
          <p:cNvSpPr>
            <a:spLocks noGrp="1" noChangeArrowheads="1"/>
          </p:cNvSpPr>
          <p:nvPr>
            <p:ph type="sldNum" sz="quarter" idx="3"/>
          </p:nvPr>
        </p:nvSpPr>
        <p:spPr bwMode="auto">
          <a:xfrm>
            <a:off x="3971925" y="8774113"/>
            <a:ext cx="3038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7F24DBDA-9B7E-4602-B8B6-1F6A5BBBBB2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15931AD-A55F-4DD7-A26B-44EB3AD75AD9}"/>
              </a:ext>
            </a:extLst>
          </p:cNvPr>
          <p:cNvSpPr>
            <a:spLocks noGrp="1" noChangeArrowheads="1"/>
          </p:cNvSpPr>
          <p:nvPr>
            <p:ph type="hdr" sz="quarter"/>
          </p:nvPr>
        </p:nvSpPr>
        <p:spPr bwMode="auto">
          <a:xfrm>
            <a:off x="0"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atin typeface="Times" pitchFamily="18" charset="0"/>
              </a:defRPr>
            </a:lvl1pPr>
          </a:lstStyle>
          <a:p>
            <a:pPr>
              <a:defRPr/>
            </a:pPr>
            <a:endParaRPr lang="en-US"/>
          </a:p>
        </p:txBody>
      </p:sp>
      <p:sp>
        <p:nvSpPr>
          <p:cNvPr id="5123" name="Rectangle 3">
            <a:extLst>
              <a:ext uri="{FF2B5EF4-FFF2-40B4-BE49-F238E27FC236}">
                <a16:creationId xmlns:a16="http://schemas.microsoft.com/office/drawing/2014/main" id="{0B149FDA-A7D4-4DF8-91DA-79FCFC0C9C7D}"/>
              </a:ext>
            </a:extLst>
          </p:cNvPr>
          <p:cNvSpPr>
            <a:spLocks noGrp="1" noChangeArrowheads="1"/>
          </p:cNvSpPr>
          <p:nvPr>
            <p:ph type="dt" idx="1"/>
          </p:nvPr>
        </p:nvSpPr>
        <p:spPr bwMode="auto">
          <a:xfrm>
            <a:off x="3971925"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defRPr>
            </a:lvl1pPr>
          </a:lstStyle>
          <a:p>
            <a:pPr>
              <a:defRPr/>
            </a:pPr>
            <a:endParaRPr lang="en-US"/>
          </a:p>
        </p:txBody>
      </p:sp>
      <p:sp>
        <p:nvSpPr>
          <p:cNvPr id="93188" name="Rectangle 4">
            <a:extLst>
              <a:ext uri="{FF2B5EF4-FFF2-40B4-BE49-F238E27FC236}">
                <a16:creationId xmlns:a16="http://schemas.microsoft.com/office/drawing/2014/main" id="{D85EDC38-88B1-4964-8209-392713DE2162}"/>
              </a:ext>
            </a:extLst>
          </p:cNvPr>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0F5BFA7D-B97F-4E82-BEF7-E10E2FDBF57C}"/>
              </a:ext>
            </a:extLst>
          </p:cNvPr>
          <p:cNvSpPr>
            <a:spLocks noGrp="1" noChangeArrowheads="1"/>
          </p:cNvSpPr>
          <p:nvPr>
            <p:ph type="body" sz="quarter" idx="3"/>
          </p:nvPr>
        </p:nvSpPr>
        <p:spPr bwMode="auto">
          <a:xfrm>
            <a:off x="935038" y="4387850"/>
            <a:ext cx="514032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F2F939CF-D959-40E5-ADD3-660D70406209}"/>
              </a:ext>
            </a:extLst>
          </p:cNvPr>
          <p:cNvSpPr>
            <a:spLocks noGrp="1" noChangeArrowheads="1"/>
          </p:cNvSpPr>
          <p:nvPr>
            <p:ph type="ftr" sz="quarter" idx="4"/>
          </p:nvPr>
        </p:nvSpPr>
        <p:spPr bwMode="auto">
          <a:xfrm>
            <a:off x="0" y="8774113"/>
            <a:ext cx="3038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atin typeface="Times" pitchFamily="18" charset="0"/>
              </a:defRPr>
            </a:lvl1pPr>
          </a:lstStyle>
          <a:p>
            <a:pPr>
              <a:defRPr/>
            </a:pPr>
            <a:endParaRPr lang="en-US"/>
          </a:p>
        </p:txBody>
      </p:sp>
      <p:sp>
        <p:nvSpPr>
          <p:cNvPr id="5127" name="Rectangle 7">
            <a:extLst>
              <a:ext uri="{FF2B5EF4-FFF2-40B4-BE49-F238E27FC236}">
                <a16:creationId xmlns:a16="http://schemas.microsoft.com/office/drawing/2014/main" id="{D570CC14-E524-4EC7-9323-D6E31453AF47}"/>
              </a:ext>
            </a:extLst>
          </p:cNvPr>
          <p:cNvSpPr>
            <a:spLocks noGrp="1" noChangeArrowheads="1"/>
          </p:cNvSpPr>
          <p:nvPr>
            <p:ph type="sldNum" sz="quarter" idx="5"/>
          </p:nvPr>
        </p:nvSpPr>
        <p:spPr bwMode="auto">
          <a:xfrm>
            <a:off x="3971925" y="8774113"/>
            <a:ext cx="3038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DB2E43C3-9EE7-4BB7-A166-E421F4566B6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3CBE4BFF-3A85-4B26-92AC-D05524AF17A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3D4072A-9AF2-467A-B6FC-B56ADE40845C}" type="slidenum">
              <a:rPr lang="en-US" altLang="en-US" sz="1200"/>
              <a:pPr/>
              <a:t>1</a:t>
            </a:fld>
            <a:endParaRPr lang="en-US" altLang="en-US" sz="1200"/>
          </a:p>
        </p:txBody>
      </p:sp>
      <p:sp>
        <p:nvSpPr>
          <p:cNvPr id="94211" name="Rectangle 2">
            <a:extLst>
              <a:ext uri="{FF2B5EF4-FFF2-40B4-BE49-F238E27FC236}">
                <a16:creationId xmlns:a16="http://schemas.microsoft.com/office/drawing/2014/main" id="{74EDA2B8-3671-4107-8857-280083BAD097}"/>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12B5114B-71EB-4CA9-869C-93908146DC56}"/>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60E835B-7B7E-4BB1-9C6A-CEF62047AEB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1AF3799-4514-4339-B78C-47D720F0E4DE}" type="slidenum">
              <a:rPr lang="en-US" altLang="en-US" sz="1200"/>
              <a:pPr/>
              <a:t>11</a:t>
            </a:fld>
            <a:endParaRPr lang="en-US" altLang="en-US" sz="1200"/>
          </a:p>
        </p:txBody>
      </p:sp>
      <p:sp>
        <p:nvSpPr>
          <p:cNvPr id="103427" name="Rectangle 2">
            <a:extLst>
              <a:ext uri="{FF2B5EF4-FFF2-40B4-BE49-F238E27FC236}">
                <a16:creationId xmlns:a16="http://schemas.microsoft.com/office/drawing/2014/main" id="{F03573A7-66C9-4A49-9855-CE6EC682DF9A}"/>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03428" name="Rectangle 3">
            <a:extLst>
              <a:ext uri="{FF2B5EF4-FFF2-40B4-BE49-F238E27FC236}">
                <a16:creationId xmlns:a16="http://schemas.microsoft.com/office/drawing/2014/main" id="{2E68C54C-CA2F-414A-893E-3BED12CF5CD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F10D841B-EE89-4CE1-823E-2A7B1087160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8242732-5F71-4EB2-824D-20FDD573E5C2}" type="slidenum">
              <a:rPr lang="en-US" altLang="en-US" sz="1200"/>
              <a:pPr/>
              <a:t>12</a:t>
            </a:fld>
            <a:endParaRPr lang="en-US" altLang="en-US" sz="1200"/>
          </a:p>
        </p:txBody>
      </p:sp>
      <p:sp>
        <p:nvSpPr>
          <p:cNvPr id="104451" name="Rectangle 2">
            <a:extLst>
              <a:ext uri="{FF2B5EF4-FFF2-40B4-BE49-F238E27FC236}">
                <a16:creationId xmlns:a16="http://schemas.microsoft.com/office/drawing/2014/main" id="{14E8AAE8-492B-448E-88D8-74A849494AE8}"/>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04452" name="Rectangle 3">
            <a:extLst>
              <a:ext uri="{FF2B5EF4-FFF2-40B4-BE49-F238E27FC236}">
                <a16:creationId xmlns:a16="http://schemas.microsoft.com/office/drawing/2014/main" id="{D241014D-6817-4476-8F86-8F393579FC1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4BEBE9E2-1C58-4B50-900C-88F677A8B33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C7C08AD-4363-4C1E-9E01-499CAEC51492}" type="slidenum">
              <a:rPr lang="en-US" altLang="en-US" sz="1200"/>
              <a:pPr/>
              <a:t>13</a:t>
            </a:fld>
            <a:endParaRPr lang="en-US" altLang="en-US" sz="1200"/>
          </a:p>
        </p:txBody>
      </p:sp>
      <p:sp>
        <p:nvSpPr>
          <p:cNvPr id="105475" name="Rectangle 2">
            <a:extLst>
              <a:ext uri="{FF2B5EF4-FFF2-40B4-BE49-F238E27FC236}">
                <a16:creationId xmlns:a16="http://schemas.microsoft.com/office/drawing/2014/main" id="{97C9275E-A15C-48D3-A9C6-B6A1F00ADECF}"/>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05476" name="Rectangle 3">
            <a:extLst>
              <a:ext uri="{FF2B5EF4-FFF2-40B4-BE49-F238E27FC236}">
                <a16:creationId xmlns:a16="http://schemas.microsoft.com/office/drawing/2014/main" id="{2266A788-FEA8-4205-9C19-F3DE4E6B24D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152B6764-E54B-4A24-9B33-13991EA045E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AB445AB-4CFC-4DDA-92E2-B6A9A355DEE3}" type="slidenum">
              <a:rPr lang="en-US" altLang="en-US" sz="1200"/>
              <a:pPr/>
              <a:t>14</a:t>
            </a:fld>
            <a:endParaRPr lang="en-US" altLang="en-US" sz="1200"/>
          </a:p>
        </p:txBody>
      </p:sp>
      <p:sp>
        <p:nvSpPr>
          <p:cNvPr id="106499" name="Rectangle 2">
            <a:extLst>
              <a:ext uri="{FF2B5EF4-FFF2-40B4-BE49-F238E27FC236}">
                <a16:creationId xmlns:a16="http://schemas.microsoft.com/office/drawing/2014/main" id="{9EAD9BE5-CDF9-4CBC-B217-0BBFF6777C0B}"/>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06500" name="Rectangle 3">
            <a:extLst>
              <a:ext uri="{FF2B5EF4-FFF2-40B4-BE49-F238E27FC236}">
                <a16:creationId xmlns:a16="http://schemas.microsoft.com/office/drawing/2014/main" id="{16AA9831-AB27-499C-A77B-F049ABEF3AD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83F9072A-6D05-43FA-916D-2276786E1443}"/>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F539AA-E4CB-490E-8DFB-5772D744ED3B}" type="slidenum">
              <a:rPr lang="en-US" altLang="en-US" sz="1200"/>
              <a:pPr/>
              <a:t>15</a:t>
            </a:fld>
            <a:endParaRPr lang="en-US" altLang="en-US" sz="1200"/>
          </a:p>
        </p:txBody>
      </p:sp>
      <p:sp>
        <p:nvSpPr>
          <p:cNvPr id="107523" name="Rectangle 2">
            <a:extLst>
              <a:ext uri="{FF2B5EF4-FFF2-40B4-BE49-F238E27FC236}">
                <a16:creationId xmlns:a16="http://schemas.microsoft.com/office/drawing/2014/main" id="{FAB98B66-A526-4A6F-9418-4F598268D3D8}"/>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07524" name="Rectangle 3">
            <a:extLst>
              <a:ext uri="{FF2B5EF4-FFF2-40B4-BE49-F238E27FC236}">
                <a16:creationId xmlns:a16="http://schemas.microsoft.com/office/drawing/2014/main" id="{0F66EEED-7926-4A03-980F-2DAF521BF65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DD08D38E-D006-4ACF-87FD-C12F383B15D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9571D46-6A92-4701-A4E0-A6B2A73C7A61}" type="slidenum">
              <a:rPr lang="en-US" altLang="en-US" sz="1200"/>
              <a:pPr/>
              <a:t>16</a:t>
            </a:fld>
            <a:endParaRPr lang="en-US" altLang="en-US" sz="1200"/>
          </a:p>
        </p:txBody>
      </p:sp>
      <p:sp>
        <p:nvSpPr>
          <p:cNvPr id="108547" name="Rectangle 2">
            <a:extLst>
              <a:ext uri="{FF2B5EF4-FFF2-40B4-BE49-F238E27FC236}">
                <a16:creationId xmlns:a16="http://schemas.microsoft.com/office/drawing/2014/main" id="{8762A08F-4719-4D8D-82C5-834DDFD8DA9B}"/>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08548" name="Rectangle 3">
            <a:extLst>
              <a:ext uri="{FF2B5EF4-FFF2-40B4-BE49-F238E27FC236}">
                <a16:creationId xmlns:a16="http://schemas.microsoft.com/office/drawing/2014/main" id="{B2B03DC5-638E-48E5-B72F-E8D10A517B6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C91F90D4-DF99-49B5-84B6-FEA915C0A92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6B36637-7D92-4D67-964D-D1B739EA65A7}" type="slidenum">
              <a:rPr lang="en-US" altLang="en-US" sz="1200"/>
              <a:pPr/>
              <a:t>17</a:t>
            </a:fld>
            <a:endParaRPr lang="en-US" altLang="en-US" sz="1200"/>
          </a:p>
        </p:txBody>
      </p:sp>
      <p:sp>
        <p:nvSpPr>
          <p:cNvPr id="109571" name="Rectangle 2">
            <a:extLst>
              <a:ext uri="{FF2B5EF4-FFF2-40B4-BE49-F238E27FC236}">
                <a16:creationId xmlns:a16="http://schemas.microsoft.com/office/drawing/2014/main" id="{D2A184B2-0206-472F-BC6D-2CD7C2D23113}"/>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09572" name="Rectangle 3">
            <a:extLst>
              <a:ext uri="{FF2B5EF4-FFF2-40B4-BE49-F238E27FC236}">
                <a16:creationId xmlns:a16="http://schemas.microsoft.com/office/drawing/2014/main" id="{D613616D-A00A-4AC0-90CB-12F4C67FF4D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78DC0E9B-1E49-4F47-8807-CCE305566B1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D7F6A0B-2936-4A7B-8AA0-9D59448B4381}" type="slidenum">
              <a:rPr lang="en-US" altLang="en-US" sz="1200"/>
              <a:pPr/>
              <a:t>18</a:t>
            </a:fld>
            <a:endParaRPr lang="en-US" altLang="en-US" sz="1200"/>
          </a:p>
        </p:txBody>
      </p:sp>
      <p:sp>
        <p:nvSpPr>
          <p:cNvPr id="110595" name="Rectangle 2">
            <a:extLst>
              <a:ext uri="{FF2B5EF4-FFF2-40B4-BE49-F238E27FC236}">
                <a16:creationId xmlns:a16="http://schemas.microsoft.com/office/drawing/2014/main" id="{199AF3AA-D9E7-4291-AB7C-F893F9DF250B}"/>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10596" name="Rectangle 3">
            <a:extLst>
              <a:ext uri="{FF2B5EF4-FFF2-40B4-BE49-F238E27FC236}">
                <a16:creationId xmlns:a16="http://schemas.microsoft.com/office/drawing/2014/main" id="{C70DC042-FB4B-42D4-8484-A13B79FADB0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E21598E2-A0AD-4BEF-B42E-F07926046CA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7BC07F9-37F2-4F25-8E81-73B42F9E1E6D}" type="slidenum">
              <a:rPr lang="en-US" altLang="en-US" sz="1200"/>
              <a:pPr/>
              <a:t>19</a:t>
            </a:fld>
            <a:endParaRPr lang="en-US" altLang="en-US" sz="1200"/>
          </a:p>
        </p:txBody>
      </p:sp>
      <p:sp>
        <p:nvSpPr>
          <p:cNvPr id="111619" name="Rectangle 2">
            <a:extLst>
              <a:ext uri="{FF2B5EF4-FFF2-40B4-BE49-F238E27FC236}">
                <a16:creationId xmlns:a16="http://schemas.microsoft.com/office/drawing/2014/main" id="{A58B7CB2-0EE4-4996-BF1D-1CA52D111FC6}"/>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11620" name="Rectangle 3">
            <a:extLst>
              <a:ext uri="{FF2B5EF4-FFF2-40B4-BE49-F238E27FC236}">
                <a16:creationId xmlns:a16="http://schemas.microsoft.com/office/drawing/2014/main" id="{F0BADD10-7548-4F02-9905-D105830AA94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24372580-B0EC-4C53-954A-80DE7E09FA63}"/>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64A98EF-93E2-42BB-8BF5-8EAD4FB55CCD}" type="slidenum">
              <a:rPr lang="en-US" altLang="en-US" sz="1200"/>
              <a:pPr/>
              <a:t>20</a:t>
            </a:fld>
            <a:endParaRPr lang="en-US" altLang="en-US" sz="1200"/>
          </a:p>
        </p:txBody>
      </p:sp>
      <p:sp>
        <p:nvSpPr>
          <p:cNvPr id="112643" name="Rectangle 2">
            <a:extLst>
              <a:ext uri="{FF2B5EF4-FFF2-40B4-BE49-F238E27FC236}">
                <a16:creationId xmlns:a16="http://schemas.microsoft.com/office/drawing/2014/main" id="{A389B89E-EDFE-4811-9791-4527AA28EB07}"/>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12644" name="Rectangle 3">
            <a:extLst>
              <a:ext uri="{FF2B5EF4-FFF2-40B4-BE49-F238E27FC236}">
                <a16:creationId xmlns:a16="http://schemas.microsoft.com/office/drawing/2014/main" id="{EF22E1D3-7EF4-40BF-8E9B-1416B6D6DC8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027E181A-EAB4-445E-9B3F-0A455FF23A8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B809E0F-8219-4B4C-A8B4-E70B65FA6D4A}" type="slidenum">
              <a:rPr lang="en-US" altLang="en-US" sz="1200"/>
              <a:pPr/>
              <a:t>3</a:t>
            </a:fld>
            <a:endParaRPr lang="en-US" altLang="en-US" sz="1200"/>
          </a:p>
        </p:txBody>
      </p:sp>
      <p:sp>
        <p:nvSpPr>
          <p:cNvPr id="95235" name="Rectangle 2">
            <a:extLst>
              <a:ext uri="{FF2B5EF4-FFF2-40B4-BE49-F238E27FC236}">
                <a16:creationId xmlns:a16="http://schemas.microsoft.com/office/drawing/2014/main" id="{203964ED-8CE8-4736-B7C8-5D4B3302A4D4}"/>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95236" name="Rectangle 3">
            <a:extLst>
              <a:ext uri="{FF2B5EF4-FFF2-40B4-BE49-F238E27FC236}">
                <a16:creationId xmlns:a16="http://schemas.microsoft.com/office/drawing/2014/main" id="{0439A544-913B-436E-863C-9815295008E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198A5D6A-550B-4522-BAD2-D11D2C38837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F2F42D8-A515-4E8D-B99F-31D646582B8A}" type="slidenum">
              <a:rPr lang="en-US" altLang="en-US" sz="1200"/>
              <a:pPr/>
              <a:t>21</a:t>
            </a:fld>
            <a:endParaRPr lang="en-US" altLang="en-US" sz="1200"/>
          </a:p>
        </p:txBody>
      </p:sp>
      <p:sp>
        <p:nvSpPr>
          <p:cNvPr id="113667" name="Rectangle 2">
            <a:extLst>
              <a:ext uri="{FF2B5EF4-FFF2-40B4-BE49-F238E27FC236}">
                <a16:creationId xmlns:a16="http://schemas.microsoft.com/office/drawing/2014/main" id="{CA93C11E-BF73-43EE-81E9-D94CB02F7404}"/>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13668" name="Rectangle 3">
            <a:extLst>
              <a:ext uri="{FF2B5EF4-FFF2-40B4-BE49-F238E27FC236}">
                <a16:creationId xmlns:a16="http://schemas.microsoft.com/office/drawing/2014/main" id="{966A2DD0-B773-422B-8EAD-E53DCAF2770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14D7C5DF-23C1-45FA-A7E3-079CBB302FA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15E4E93-E920-4E4B-8638-2920BC2A0AE0}" type="slidenum">
              <a:rPr lang="en-US" altLang="en-US" sz="1200"/>
              <a:pPr/>
              <a:t>22</a:t>
            </a:fld>
            <a:endParaRPr lang="en-US" altLang="en-US" sz="1200"/>
          </a:p>
        </p:txBody>
      </p:sp>
      <p:sp>
        <p:nvSpPr>
          <p:cNvPr id="114691" name="Rectangle 2">
            <a:extLst>
              <a:ext uri="{FF2B5EF4-FFF2-40B4-BE49-F238E27FC236}">
                <a16:creationId xmlns:a16="http://schemas.microsoft.com/office/drawing/2014/main" id="{301C38E6-1FF8-4BF8-ABFC-9BE370277049}"/>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14692" name="Rectangle 3">
            <a:extLst>
              <a:ext uri="{FF2B5EF4-FFF2-40B4-BE49-F238E27FC236}">
                <a16:creationId xmlns:a16="http://schemas.microsoft.com/office/drawing/2014/main" id="{049F525B-7B4C-4816-A775-8854C89ABB9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73DF7AE-06E8-4771-9E81-AE3DECF5DE4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57F6160-18D8-4A87-B28E-4A195EDE3CF2}" type="slidenum">
              <a:rPr lang="en-US" altLang="en-US" sz="1200"/>
              <a:pPr/>
              <a:t>23</a:t>
            </a:fld>
            <a:endParaRPr lang="en-US" altLang="en-US" sz="1200"/>
          </a:p>
        </p:txBody>
      </p:sp>
      <p:sp>
        <p:nvSpPr>
          <p:cNvPr id="115715" name="Rectangle 2">
            <a:extLst>
              <a:ext uri="{FF2B5EF4-FFF2-40B4-BE49-F238E27FC236}">
                <a16:creationId xmlns:a16="http://schemas.microsoft.com/office/drawing/2014/main" id="{B8C0A849-CC4D-43EE-82F8-B3AE061A00F4}"/>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15716" name="Rectangle 3">
            <a:extLst>
              <a:ext uri="{FF2B5EF4-FFF2-40B4-BE49-F238E27FC236}">
                <a16:creationId xmlns:a16="http://schemas.microsoft.com/office/drawing/2014/main" id="{9CD80E76-8BA6-4E3E-BA23-1455F7ABC32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D77B764D-671D-4ADF-A1C1-75417A36A8E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7A015B0-8F4B-461C-81E2-DC13BDE2CB50}" type="slidenum">
              <a:rPr lang="en-US" altLang="en-US" sz="1200"/>
              <a:pPr/>
              <a:t>24</a:t>
            </a:fld>
            <a:endParaRPr lang="en-US" altLang="en-US" sz="1200"/>
          </a:p>
        </p:txBody>
      </p:sp>
      <p:sp>
        <p:nvSpPr>
          <p:cNvPr id="116739" name="Rectangle 2">
            <a:extLst>
              <a:ext uri="{FF2B5EF4-FFF2-40B4-BE49-F238E27FC236}">
                <a16:creationId xmlns:a16="http://schemas.microsoft.com/office/drawing/2014/main" id="{1F15F3D9-9C39-4ACF-82AF-8C6368C4D4C6}"/>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16740" name="Rectangle 3">
            <a:extLst>
              <a:ext uri="{FF2B5EF4-FFF2-40B4-BE49-F238E27FC236}">
                <a16:creationId xmlns:a16="http://schemas.microsoft.com/office/drawing/2014/main" id="{EC23F75C-A6BB-4BB2-9256-4C4C589770E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23AF9DC-945A-4F5C-B475-03C4FCB9BDF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3C5C963-2729-46D2-999B-942A2587F996}" type="slidenum">
              <a:rPr lang="en-US" altLang="en-US" sz="1200"/>
              <a:pPr/>
              <a:t>25</a:t>
            </a:fld>
            <a:endParaRPr lang="en-US" altLang="en-US" sz="1200"/>
          </a:p>
        </p:txBody>
      </p:sp>
      <p:sp>
        <p:nvSpPr>
          <p:cNvPr id="117763" name="Rectangle 2">
            <a:extLst>
              <a:ext uri="{FF2B5EF4-FFF2-40B4-BE49-F238E27FC236}">
                <a16:creationId xmlns:a16="http://schemas.microsoft.com/office/drawing/2014/main" id="{9DE14A08-D684-473D-BDDE-91F5DA113DB5}"/>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17764" name="Rectangle 3">
            <a:extLst>
              <a:ext uri="{FF2B5EF4-FFF2-40B4-BE49-F238E27FC236}">
                <a16:creationId xmlns:a16="http://schemas.microsoft.com/office/drawing/2014/main" id="{9E8E3815-61FB-49A3-B762-512C05095C6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26CCCC28-AE15-41BB-B53F-41741AB4E231}"/>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F7C296D-1E98-4E92-9299-4BA4147D9BE1}" type="slidenum">
              <a:rPr lang="en-US" altLang="en-US" sz="1200"/>
              <a:pPr/>
              <a:t>26</a:t>
            </a:fld>
            <a:endParaRPr lang="en-US" altLang="en-US" sz="1200"/>
          </a:p>
        </p:txBody>
      </p:sp>
      <p:sp>
        <p:nvSpPr>
          <p:cNvPr id="118787" name="Rectangle 2">
            <a:extLst>
              <a:ext uri="{FF2B5EF4-FFF2-40B4-BE49-F238E27FC236}">
                <a16:creationId xmlns:a16="http://schemas.microsoft.com/office/drawing/2014/main" id="{688805C7-EDAE-42CE-8CE5-455B2E1F3F6F}"/>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18788" name="Rectangle 3">
            <a:extLst>
              <a:ext uri="{FF2B5EF4-FFF2-40B4-BE49-F238E27FC236}">
                <a16:creationId xmlns:a16="http://schemas.microsoft.com/office/drawing/2014/main" id="{4BDDE8EA-4236-4285-A73B-605552B6D45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9F1B7FAC-2FDC-4276-AD40-2D0C78AEEFF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AEEF4B2-9083-469C-A4C9-2B922B704918}" type="slidenum">
              <a:rPr lang="en-US" altLang="en-US" sz="1200"/>
              <a:pPr/>
              <a:t>27</a:t>
            </a:fld>
            <a:endParaRPr lang="en-US" altLang="en-US" sz="1200"/>
          </a:p>
        </p:txBody>
      </p:sp>
      <p:sp>
        <p:nvSpPr>
          <p:cNvPr id="119811" name="Rectangle 2">
            <a:extLst>
              <a:ext uri="{FF2B5EF4-FFF2-40B4-BE49-F238E27FC236}">
                <a16:creationId xmlns:a16="http://schemas.microsoft.com/office/drawing/2014/main" id="{7C449C37-CAA5-467C-803A-B02AB554724B}"/>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19812" name="Rectangle 3">
            <a:extLst>
              <a:ext uri="{FF2B5EF4-FFF2-40B4-BE49-F238E27FC236}">
                <a16:creationId xmlns:a16="http://schemas.microsoft.com/office/drawing/2014/main" id="{19F70393-5F5D-4912-A9CD-6F7C0FC40BF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B6522AB4-5552-474A-8731-585A93D58F0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ECCF807-6BBB-44B4-8213-B958E2915EC4}" type="slidenum">
              <a:rPr lang="en-US" altLang="en-US" sz="1200"/>
              <a:pPr/>
              <a:t>28</a:t>
            </a:fld>
            <a:endParaRPr lang="en-US" altLang="en-US" sz="1200"/>
          </a:p>
        </p:txBody>
      </p:sp>
      <p:sp>
        <p:nvSpPr>
          <p:cNvPr id="120835" name="Rectangle 2">
            <a:extLst>
              <a:ext uri="{FF2B5EF4-FFF2-40B4-BE49-F238E27FC236}">
                <a16:creationId xmlns:a16="http://schemas.microsoft.com/office/drawing/2014/main" id="{4A638C07-970B-47F8-ABA1-B28534779FBE}"/>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20836" name="Rectangle 3">
            <a:extLst>
              <a:ext uri="{FF2B5EF4-FFF2-40B4-BE49-F238E27FC236}">
                <a16:creationId xmlns:a16="http://schemas.microsoft.com/office/drawing/2014/main" id="{641E77B6-850F-4352-8038-EC5FD2B8D27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BA721944-FE6A-4065-B0F2-B8BF572732B3}"/>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340C194-D931-4512-A196-7E4325B410DE}" type="slidenum">
              <a:rPr lang="en-US" altLang="en-US" sz="1200"/>
              <a:pPr/>
              <a:t>29</a:t>
            </a:fld>
            <a:endParaRPr lang="en-US" altLang="en-US" sz="1200"/>
          </a:p>
        </p:txBody>
      </p:sp>
      <p:sp>
        <p:nvSpPr>
          <p:cNvPr id="121859" name="Rectangle 2">
            <a:extLst>
              <a:ext uri="{FF2B5EF4-FFF2-40B4-BE49-F238E27FC236}">
                <a16:creationId xmlns:a16="http://schemas.microsoft.com/office/drawing/2014/main" id="{1E21DE66-596E-4C36-82B4-E31C0E08687A}"/>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21860" name="Rectangle 3">
            <a:extLst>
              <a:ext uri="{FF2B5EF4-FFF2-40B4-BE49-F238E27FC236}">
                <a16:creationId xmlns:a16="http://schemas.microsoft.com/office/drawing/2014/main" id="{9F3852C6-982D-4700-8F86-8C51CE94C03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32CAD5F9-998A-400B-A622-E142687EA0D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9C80E32-45F8-4E77-B3F0-931AB231AE8F}" type="slidenum">
              <a:rPr lang="en-US" altLang="en-US" sz="1200"/>
              <a:pPr/>
              <a:t>30</a:t>
            </a:fld>
            <a:endParaRPr lang="en-US" altLang="en-US" sz="1200"/>
          </a:p>
        </p:txBody>
      </p:sp>
      <p:sp>
        <p:nvSpPr>
          <p:cNvPr id="122883" name="Rectangle 2">
            <a:extLst>
              <a:ext uri="{FF2B5EF4-FFF2-40B4-BE49-F238E27FC236}">
                <a16:creationId xmlns:a16="http://schemas.microsoft.com/office/drawing/2014/main" id="{3B5B24BC-5DCD-40FD-958B-1DCA17530FE2}"/>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22884" name="Rectangle 3">
            <a:extLst>
              <a:ext uri="{FF2B5EF4-FFF2-40B4-BE49-F238E27FC236}">
                <a16:creationId xmlns:a16="http://schemas.microsoft.com/office/drawing/2014/main" id="{0FBFD900-02A6-4239-934C-6D49A12B6B0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B3DF386F-21EB-417F-B41C-406F4423E7F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70CFAA3-150E-47EA-A49E-B0FC1B91E74E}" type="slidenum">
              <a:rPr lang="en-US" altLang="en-US" sz="1200"/>
              <a:pPr/>
              <a:t>4</a:t>
            </a:fld>
            <a:endParaRPr lang="en-US" altLang="en-US" sz="1200"/>
          </a:p>
        </p:txBody>
      </p:sp>
      <p:sp>
        <p:nvSpPr>
          <p:cNvPr id="96259" name="Rectangle 2">
            <a:extLst>
              <a:ext uri="{FF2B5EF4-FFF2-40B4-BE49-F238E27FC236}">
                <a16:creationId xmlns:a16="http://schemas.microsoft.com/office/drawing/2014/main" id="{CFB48142-AAED-41E7-8D5D-8EB0384DEBB6}"/>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96260" name="Rectangle 3">
            <a:extLst>
              <a:ext uri="{FF2B5EF4-FFF2-40B4-BE49-F238E27FC236}">
                <a16:creationId xmlns:a16="http://schemas.microsoft.com/office/drawing/2014/main" id="{3BB985AC-653E-4A8C-B514-D9A0A86207B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3D2FB8CD-6789-4893-94DA-903F9A1501F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1CB5CCC-0BA2-44AD-9BEE-20C75A387AEE}" type="slidenum">
              <a:rPr lang="en-US" altLang="en-US" sz="1200"/>
              <a:pPr/>
              <a:t>31</a:t>
            </a:fld>
            <a:endParaRPr lang="en-US" altLang="en-US" sz="1200"/>
          </a:p>
        </p:txBody>
      </p:sp>
      <p:sp>
        <p:nvSpPr>
          <p:cNvPr id="123907" name="Rectangle 2">
            <a:extLst>
              <a:ext uri="{FF2B5EF4-FFF2-40B4-BE49-F238E27FC236}">
                <a16:creationId xmlns:a16="http://schemas.microsoft.com/office/drawing/2014/main" id="{35C29153-FC9A-4E2D-AFD1-6768B8917F80}"/>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23908" name="Rectangle 3">
            <a:extLst>
              <a:ext uri="{FF2B5EF4-FFF2-40B4-BE49-F238E27FC236}">
                <a16:creationId xmlns:a16="http://schemas.microsoft.com/office/drawing/2014/main" id="{3457D900-4737-4A34-B2E6-17AB7436295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D74D85C1-FF96-4516-B716-9A53EFF405C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4C9BCE-ACE3-415B-B148-DFDCAE7E6304}" type="slidenum">
              <a:rPr lang="en-US" altLang="en-US" sz="1200"/>
              <a:pPr/>
              <a:t>32</a:t>
            </a:fld>
            <a:endParaRPr lang="en-US" altLang="en-US" sz="1200"/>
          </a:p>
        </p:txBody>
      </p:sp>
      <p:sp>
        <p:nvSpPr>
          <p:cNvPr id="124931" name="Rectangle 2">
            <a:extLst>
              <a:ext uri="{FF2B5EF4-FFF2-40B4-BE49-F238E27FC236}">
                <a16:creationId xmlns:a16="http://schemas.microsoft.com/office/drawing/2014/main" id="{786A174E-0727-4E9B-84BE-9AE2D9CA188E}"/>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24932" name="Rectangle 3">
            <a:extLst>
              <a:ext uri="{FF2B5EF4-FFF2-40B4-BE49-F238E27FC236}">
                <a16:creationId xmlns:a16="http://schemas.microsoft.com/office/drawing/2014/main" id="{6AE77DA9-4E79-44A9-A635-A3A98592C7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94F1FA45-F39A-496A-8242-D1E95BCC66C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7C8CF80-8538-44C7-8F26-8E1B9F547633}" type="slidenum">
              <a:rPr lang="en-US" altLang="en-US" sz="1200"/>
              <a:pPr/>
              <a:t>33</a:t>
            </a:fld>
            <a:endParaRPr lang="en-US" altLang="en-US" sz="1200"/>
          </a:p>
        </p:txBody>
      </p:sp>
      <p:sp>
        <p:nvSpPr>
          <p:cNvPr id="125955" name="Rectangle 2">
            <a:extLst>
              <a:ext uri="{FF2B5EF4-FFF2-40B4-BE49-F238E27FC236}">
                <a16:creationId xmlns:a16="http://schemas.microsoft.com/office/drawing/2014/main" id="{634B9C12-19A1-4550-BE50-DA659F3F5091}"/>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25956" name="Rectangle 3">
            <a:extLst>
              <a:ext uri="{FF2B5EF4-FFF2-40B4-BE49-F238E27FC236}">
                <a16:creationId xmlns:a16="http://schemas.microsoft.com/office/drawing/2014/main" id="{59B2F989-958F-428E-BEEB-8FEE432281E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F21B1F0A-946B-4DA3-BCB3-8401C73C9B11}"/>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D134069-5527-4B56-AA58-7D33B5EBB77C}" type="slidenum">
              <a:rPr lang="en-US" altLang="en-US" sz="1200"/>
              <a:pPr/>
              <a:t>34</a:t>
            </a:fld>
            <a:endParaRPr lang="en-US" altLang="en-US" sz="1200"/>
          </a:p>
        </p:txBody>
      </p:sp>
      <p:sp>
        <p:nvSpPr>
          <p:cNvPr id="126979" name="Rectangle 2">
            <a:extLst>
              <a:ext uri="{FF2B5EF4-FFF2-40B4-BE49-F238E27FC236}">
                <a16:creationId xmlns:a16="http://schemas.microsoft.com/office/drawing/2014/main" id="{D9069EAB-0162-4687-9359-A7E06DEAF957}"/>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26980" name="Rectangle 3">
            <a:extLst>
              <a:ext uri="{FF2B5EF4-FFF2-40B4-BE49-F238E27FC236}">
                <a16:creationId xmlns:a16="http://schemas.microsoft.com/office/drawing/2014/main" id="{FA53B77B-41B2-43E0-90FD-066DC1BADA7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2D5EA1CA-B8BD-4D54-B9DF-921D6443EAE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0435D7E-9991-4953-892F-2E1BC85633B9}" type="slidenum">
              <a:rPr lang="en-US" altLang="en-US" sz="1200"/>
              <a:pPr/>
              <a:t>35</a:t>
            </a:fld>
            <a:endParaRPr lang="en-US" altLang="en-US" sz="1200"/>
          </a:p>
        </p:txBody>
      </p:sp>
      <p:sp>
        <p:nvSpPr>
          <p:cNvPr id="128003" name="Rectangle 2">
            <a:extLst>
              <a:ext uri="{FF2B5EF4-FFF2-40B4-BE49-F238E27FC236}">
                <a16:creationId xmlns:a16="http://schemas.microsoft.com/office/drawing/2014/main" id="{480F4A8E-E0D6-4A77-A392-21D2F3F52984}"/>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28004" name="Rectangle 3">
            <a:extLst>
              <a:ext uri="{FF2B5EF4-FFF2-40B4-BE49-F238E27FC236}">
                <a16:creationId xmlns:a16="http://schemas.microsoft.com/office/drawing/2014/main" id="{852514FA-8BEB-4E65-B24C-4DE3B5F7A7F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C65729DB-1611-4EEA-836E-187967C8D2F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67DADA6-98C6-4EB3-9CC7-CD01B9A43AC6}" type="slidenum">
              <a:rPr lang="en-US" altLang="en-US" sz="1200"/>
              <a:pPr/>
              <a:t>36</a:t>
            </a:fld>
            <a:endParaRPr lang="en-US" altLang="en-US" sz="1200"/>
          </a:p>
        </p:txBody>
      </p:sp>
      <p:sp>
        <p:nvSpPr>
          <p:cNvPr id="129027" name="Rectangle 2">
            <a:extLst>
              <a:ext uri="{FF2B5EF4-FFF2-40B4-BE49-F238E27FC236}">
                <a16:creationId xmlns:a16="http://schemas.microsoft.com/office/drawing/2014/main" id="{9E11572A-C684-4656-9DE8-137696E6C7BE}"/>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29028" name="Rectangle 3">
            <a:extLst>
              <a:ext uri="{FF2B5EF4-FFF2-40B4-BE49-F238E27FC236}">
                <a16:creationId xmlns:a16="http://schemas.microsoft.com/office/drawing/2014/main" id="{36BB9142-3D0D-4E8B-88DC-B23AB8FEAEF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9F5C43D-092B-48F1-91A5-FFC411A5622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EF6D59C-C6AD-428D-AC26-991F5C9EC43B}" type="slidenum">
              <a:rPr lang="en-US" altLang="en-US" sz="1200"/>
              <a:pPr/>
              <a:t>37</a:t>
            </a:fld>
            <a:endParaRPr lang="en-US" altLang="en-US" sz="1200"/>
          </a:p>
        </p:txBody>
      </p:sp>
      <p:sp>
        <p:nvSpPr>
          <p:cNvPr id="130051" name="Rectangle 2">
            <a:extLst>
              <a:ext uri="{FF2B5EF4-FFF2-40B4-BE49-F238E27FC236}">
                <a16:creationId xmlns:a16="http://schemas.microsoft.com/office/drawing/2014/main" id="{3F214607-C7D8-46B5-84E9-426A14A89750}"/>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30052" name="Rectangle 3">
            <a:extLst>
              <a:ext uri="{FF2B5EF4-FFF2-40B4-BE49-F238E27FC236}">
                <a16:creationId xmlns:a16="http://schemas.microsoft.com/office/drawing/2014/main" id="{829F36C7-73D4-471F-B309-DADB2436A9D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472CE5F1-935D-47D1-946B-8C0E64624E1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592C98F-A595-4A5F-BBA7-3C6F6634A3CE}" type="slidenum">
              <a:rPr lang="en-US" altLang="en-US" sz="1200"/>
              <a:pPr/>
              <a:t>38</a:t>
            </a:fld>
            <a:endParaRPr lang="en-US" altLang="en-US" sz="1200"/>
          </a:p>
        </p:txBody>
      </p:sp>
      <p:sp>
        <p:nvSpPr>
          <p:cNvPr id="131075" name="Rectangle 2">
            <a:extLst>
              <a:ext uri="{FF2B5EF4-FFF2-40B4-BE49-F238E27FC236}">
                <a16:creationId xmlns:a16="http://schemas.microsoft.com/office/drawing/2014/main" id="{D69776C2-63C3-4C2C-A5AB-797FAC183F90}"/>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31076" name="Rectangle 3">
            <a:extLst>
              <a:ext uri="{FF2B5EF4-FFF2-40B4-BE49-F238E27FC236}">
                <a16:creationId xmlns:a16="http://schemas.microsoft.com/office/drawing/2014/main" id="{8EBE2F23-7330-4F88-AAEC-233012628F1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A2C88AC9-1477-4ED2-A8D2-8A5E5FABB63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8DFD237-5B7B-40A8-AEBC-DB78B79E50D0}" type="slidenum">
              <a:rPr lang="en-US" altLang="en-US" sz="1200"/>
              <a:pPr/>
              <a:t>39</a:t>
            </a:fld>
            <a:endParaRPr lang="en-US" altLang="en-US" sz="1200"/>
          </a:p>
        </p:txBody>
      </p:sp>
      <p:sp>
        <p:nvSpPr>
          <p:cNvPr id="132099" name="Rectangle 2">
            <a:extLst>
              <a:ext uri="{FF2B5EF4-FFF2-40B4-BE49-F238E27FC236}">
                <a16:creationId xmlns:a16="http://schemas.microsoft.com/office/drawing/2014/main" id="{511A9E8C-E85C-4498-9298-49F53859E928}"/>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32100" name="Rectangle 3">
            <a:extLst>
              <a:ext uri="{FF2B5EF4-FFF2-40B4-BE49-F238E27FC236}">
                <a16:creationId xmlns:a16="http://schemas.microsoft.com/office/drawing/2014/main" id="{1A76C7A6-3CDD-47E9-9F60-66637ACAABC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173EBAC3-349D-47F9-B777-75F68251EE5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2381D39-AC04-4C8C-BC02-E44B9342227F}" type="slidenum">
              <a:rPr lang="en-US" altLang="en-US" sz="1200"/>
              <a:pPr/>
              <a:t>40</a:t>
            </a:fld>
            <a:endParaRPr lang="en-US" altLang="en-US" sz="1200"/>
          </a:p>
        </p:txBody>
      </p:sp>
      <p:sp>
        <p:nvSpPr>
          <p:cNvPr id="133123" name="Rectangle 2">
            <a:extLst>
              <a:ext uri="{FF2B5EF4-FFF2-40B4-BE49-F238E27FC236}">
                <a16:creationId xmlns:a16="http://schemas.microsoft.com/office/drawing/2014/main" id="{B8CDAEA2-433B-417F-BA4E-80E51CD300A0}"/>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33124" name="Rectangle 3">
            <a:extLst>
              <a:ext uri="{FF2B5EF4-FFF2-40B4-BE49-F238E27FC236}">
                <a16:creationId xmlns:a16="http://schemas.microsoft.com/office/drawing/2014/main" id="{90B00798-B7B4-4CC4-9401-4BE10284BA4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4CAB499D-17BA-4B10-8004-A23C2CD3912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EAFF594-35E9-4F61-9822-FBABBD71F208}" type="slidenum">
              <a:rPr lang="en-US" altLang="en-US" sz="1200"/>
              <a:pPr/>
              <a:t>5</a:t>
            </a:fld>
            <a:endParaRPr lang="en-US" altLang="en-US" sz="1200"/>
          </a:p>
        </p:txBody>
      </p:sp>
      <p:sp>
        <p:nvSpPr>
          <p:cNvPr id="97283" name="Rectangle 2">
            <a:extLst>
              <a:ext uri="{FF2B5EF4-FFF2-40B4-BE49-F238E27FC236}">
                <a16:creationId xmlns:a16="http://schemas.microsoft.com/office/drawing/2014/main" id="{B0C14964-EE08-42B5-9E39-8D2737DFF214}"/>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97284" name="Rectangle 3">
            <a:extLst>
              <a:ext uri="{FF2B5EF4-FFF2-40B4-BE49-F238E27FC236}">
                <a16:creationId xmlns:a16="http://schemas.microsoft.com/office/drawing/2014/main" id="{FAA4A6D5-E3E5-4F32-A59B-8D9EFA41C30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72761C66-EA2A-45E7-9124-6CA81F653E1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6233A9F-B6FB-4594-AFBD-0C57C40FFAD1}" type="slidenum">
              <a:rPr lang="en-US" altLang="en-US" sz="1200"/>
              <a:pPr/>
              <a:t>41</a:t>
            </a:fld>
            <a:endParaRPr lang="en-US" altLang="en-US" sz="1200"/>
          </a:p>
        </p:txBody>
      </p:sp>
      <p:sp>
        <p:nvSpPr>
          <p:cNvPr id="134147" name="Rectangle 2">
            <a:extLst>
              <a:ext uri="{FF2B5EF4-FFF2-40B4-BE49-F238E27FC236}">
                <a16:creationId xmlns:a16="http://schemas.microsoft.com/office/drawing/2014/main" id="{567EDA78-C32F-43DA-8D57-F127C7F52D87}"/>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34148" name="Rectangle 3">
            <a:extLst>
              <a:ext uri="{FF2B5EF4-FFF2-40B4-BE49-F238E27FC236}">
                <a16:creationId xmlns:a16="http://schemas.microsoft.com/office/drawing/2014/main" id="{470DE1D5-5D5A-49A6-897B-81FC9DD40D4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14CD4A8B-341C-4363-BB19-B1E020F723E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16EC6C7-00D1-4B2E-A88C-ACB4C258670B}" type="slidenum">
              <a:rPr lang="en-US" altLang="en-US" sz="1200"/>
              <a:pPr/>
              <a:t>42</a:t>
            </a:fld>
            <a:endParaRPr lang="en-US" altLang="en-US" sz="1200"/>
          </a:p>
        </p:txBody>
      </p:sp>
      <p:sp>
        <p:nvSpPr>
          <p:cNvPr id="135171" name="Rectangle 2">
            <a:extLst>
              <a:ext uri="{FF2B5EF4-FFF2-40B4-BE49-F238E27FC236}">
                <a16:creationId xmlns:a16="http://schemas.microsoft.com/office/drawing/2014/main" id="{AF1F4876-746E-4FF6-BFA2-09FD7EE6B84E}"/>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35172" name="Rectangle 3">
            <a:extLst>
              <a:ext uri="{FF2B5EF4-FFF2-40B4-BE49-F238E27FC236}">
                <a16:creationId xmlns:a16="http://schemas.microsoft.com/office/drawing/2014/main" id="{7AA8482E-E4C2-413A-AA0E-453F1141BAB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1026FF2B-3183-463A-BE65-09CAE2199553}"/>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88CF8F-B995-4389-90DE-9316DCA7DED1}" type="slidenum">
              <a:rPr lang="en-US" altLang="en-US" sz="1200"/>
              <a:pPr/>
              <a:t>43</a:t>
            </a:fld>
            <a:endParaRPr lang="en-US" altLang="en-US" sz="1200"/>
          </a:p>
        </p:txBody>
      </p:sp>
      <p:sp>
        <p:nvSpPr>
          <p:cNvPr id="136195" name="Rectangle 2">
            <a:extLst>
              <a:ext uri="{FF2B5EF4-FFF2-40B4-BE49-F238E27FC236}">
                <a16:creationId xmlns:a16="http://schemas.microsoft.com/office/drawing/2014/main" id="{94A551F8-51C7-4AEF-B410-3F5219C2CE3D}"/>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36196" name="Rectangle 3">
            <a:extLst>
              <a:ext uri="{FF2B5EF4-FFF2-40B4-BE49-F238E27FC236}">
                <a16:creationId xmlns:a16="http://schemas.microsoft.com/office/drawing/2014/main" id="{B182BE49-E6D0-47B7-B716-A85EE811F71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9FE613C2-B0F4-4F9F-851E-0938BB18E139}"/>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FE21202-E913-4C5A-AB18-18AFA6A6E914}" type="slidenum">
              <a:rPr lang="en-US" altLang="en-US" sz="1200"/>
              <a:pPr/>
              <a:t>44</a:t>
            </a:fld>
            <a:endParaRPr lang="en-US" altLang="en-US" sz="1200"/>
          </a:p>
        </p:txBody>
      </p:sp>
      <p:sp>
        <p:nvSpPr>
          <p:cNvPr id="137219" name="Rectangle 2">
            <a:extLst>
              <a:ext uri="{FF2B5EF4-FFF2-40B4-BE49-F238E27FC236}">
                <a16:creationId xmlns:a16="http://schemas.microsoft.com/office/drawing/2014/main" id="{A1DAAD22-20BE-41FA-947F-E18A1429137B}"/>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37220" name="Rectangle 3">
            <a:extLst>
              <a:ext uri="{FF2B5EF4-FFF2-40B4-BE49-F238E27FC236}">
                <a16:creationId xmlns:a16="http://schemas.microsoft.com/office/drawing/2014/main" id="{5CAC41E3-4D91-4BCC-9C50-078832EA229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C06E0A4B-7203-473C-8630-B9AA6C20AB51}"/>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F4A0BFA-C7B0-4AD2-AB88-111888CA52B9}" type="slidenum">
              <a:rPr lang="en-US" altLang="en-US" sz="1200"/>
              <a:pPr/>
              <a:t>45</a:t>
            </a:fld>
            <a:endParaRPr lang="en-US" altLang="en-US" sz="1200"/>
          </a:p>
        </p:txBody>
      </p:sp>
      <p:sp>
        <p:nvSpPr>
          <p:cNvPr id="138243" name="Rectangle 2">
            <a:extLst>
              <a:ext uri="{FF2B5EF4-FFF2-40B4-BE49-F238E27FC236}">
                <a16:creationId xmlns:a16="http://schemas.microsoft.com/office/drawing/2014/main" id="{7DB05F1E-C8DE-42EF-915D-67F1933A5941}"/>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38244" name="Rectangle 3">
            <a:extLst>
              <a:ext uri="{FF2B5EF4-FFF2-40B4-BE49-F238E27FC236}">
                <a16:creationId xmlns:a16="http://schemas.microsoft.com/office/drawing/2014/main" id="{1C45C218-E331-4EE5-895A-7C6B6F543CD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D2F0E9FE-9D46-418C-AB80-0604E0064D30}"/>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6D8D503-DF9A-4345-A028-3566D5FF5F6F}" type="slidenum">
              <a:rPr lang="en-US" altLang="en-US" sz="1200"/>
              <a:pPr/>
              <a:t>46</a:t>
            </a:fld>
            <a:endParaRPr lang="en-US" altLang="en-US" sz="1200"/>
          </a:p>
        </p:txBody>
      </p:sp>
      <p:sp>
        <p:nvSpPr>
          <p:cNvPr id="139267" name="Rectangle 2">
            <a:extLst>
              <a:ext uri="{FF2B5EF4-FFF2-40B4-BE49-F238E27FC236}">
                <a16:creationId xmlns:a16="http://schemas.microsoft.com/office/drawing/2014/main" id="{667BB06E-5C65-457E-BDD2-A4AA2AEA4B20}"/>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39268" name="Rectangle 3">
            <a:extLst>
              <a:ext uri="{FF2B5EF4-FFF2-40B4-BE49-F238E27FC236}">
                <a16:creationId xmlns:a16="http://schemas.microsoft.com/office/drawing/2014/main" id="{97145EAE-A6CA-420A-92E8-F93D13582F2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1F3C71-EC00-41AE-976E-0804AA68BD80}"/>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940EB9A-9DDA-496E-8824-967F19EE0368}" type="slidenum">
              <a:rPr lang="en-US" altLang="en-US" sz="1200"/>
              <a:pPr/>
              <a:t>47</a:t>
            </a:fld>
            <a:endParaRPr lang="en-US" altLang="en-US" sz="1200"/>
          </a:p>
        </p:txBody>
      </p:sp>
      <p:sp>
        <p:nvSpPr>
          <p:cNvPr id="140291" name="Rectangle 2">
            <a:extLst>
              <a:ext uri="{FF2B5EF4-FFF2-40B4-BE49-F238E27FC236}">
                <a16:creationId xmlns:a16="http://schemas.microsoft.com/office/drawing/2014/main" id="{39F5E7E9-87A6-435E-9E1F-A1F96106B708}"/>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40292" name="Rectangle 3">
            <a:extLst>
              <a:ext uri="{FF2B5EF4-FFF2-40B4-BE49-F238E27FC236}">
                <a16:creationId xmlns:a16="http://schemas.microsoft.com/office/drawing/2014/main" id="{8BC43136-B63B-4DF7-8E08-02883DDE08B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039D6E25-BCB6-4EFC-9590-AFEE978EC85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A432265-C36C-4731-BE2F-949CC724338E}" type="slidenum">
              <a:rPr lang="en-US" altLang="en-US" sz="1200"/>
              <a:pPr/>
              <a:t>48</a:t>
            </a:fld>
            <a:endParaRPr lang="en-US" altLang="en-US" sz="1200"/>
          </a:p>
        </p:txBody>
      </p:sp>
      <p:sp>
        <p:nvSpPr>
          <p:cNvPr id="141315" name="Rectangle 2">
            <a:extLst>
              <a:ext uri="{FF2B5EF4-FFF2-40B4-BE49-F238E27FC236}">
                <a16:creationId xmlns:a16="http://schemas.microsoft.com/office/drawing/2014/main" id="{9A0ADC31-38EB-4F1A-8C28-4A61CE2AC1E5}"/>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41316" name="Rectangle 3">
            <a:extLst>
              <a:ext uri="{FF2B5EF4-FFF2-40B4-BE49-F238E27FC236}">
                <a16:creationId xmlns:a16="http://schemas.microsoft.com/office/drawing/2014/main" id="{AA473724-3D08-4E41-85CF-98D59155013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78B91FBE-FA6D-4C08-97A6-411391A951D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47422E7-CFC4-4ACC-9273-264718FED055}" type="slidenum">
              <a:rPr lang="en-US" altLang="en-US" sz="1200"/>
              <a:pPr/>
              <a:t>49</a:t>
            </a:fld>
            <a:endParaRPr lang="en-US" altLang="en-US" sz="1200"/>
          </a:p>
        </p:txBody>
      </p:sp>
      <p:sp>
        <p:nvSpPr>
          <p:cNvPr id="142339" name="Rectangle 2">
            <a:extLst>
              <a:ext uri="{FF2B5EF4-FFF2-40B4-BE49-F238E27FC236}">
                <a16:creationId xmlns:a16="http://schemas.microsoft.com/office/drawing/2014/main" id="{ED0E276A-FC6B-4294-9AD0-01592023569E}"/>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42340" name="Rectangle 3">
            <a:extLst>
              <a:ext uri="{FF2B5EF4-FFF2-40B4-BE49-F238E27FC236}">
                <a16:creationId xmlns:a16="http://schemas.microsoft.com/office/drawing/2014/main" id="{20B40EF5-3E84-4F5D-B871-82A5BD46052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F2095252-97F8-46B0-9968-AFD3E130C4B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6CB37ED-8EB4-4E22-8EEE-FBD9D54B2478}" type="slidenum">
              <a:rPr lang="en-US" altLang="en-US" sz="1200"/>
              <a:pPr/>
              <a:t>50</a:t>
            </a:fld>
            <a:endParaRPr lang="en-US" altLang="en-US" sz="1200"/>
          </a:p>
        </p:txBody>
      </p:sp>
      <p:sp>
        <p:nvSpPr>
          <p:cNvPr id="143363" name="Rectangle 2">
            <a:extLst>
              <a:ext uri="{FF2B5EF4-FFF2-40B4-BE49-F238E27FC236}">
                <a16:creationId xmlns:a16="http://schemas.microsoft.com/office/drawing/2014/main" id="{D07936E9-3B38-4C60-9304-7981DE47C0A6}"/>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43364" name="Rectangle 3">
            <a:extLst>
              <a:ext uri="{FF2B5EF4-FFF2-40B4-BE49-F238E27FC236}">
                <a16:creationId xmlns:a16="http://schemas.microsoft.com/office/drawing/2014/main" id="{13DE95FB-C004-4DBC-8DCD-F7C205A92FD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B29A78D1-4356-484E-B78B-D1AF57F19DA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0B02330-7AF4-428A-8969-985127998EAD}" type="slidenum">
              <a:rPr lang="en-US" altLang="en-US" sz="1200"/>
              <a:pPr/>
              <a:t>6</a:t>
            </a:fld>
            <a:endParaRPr lang="en-US" altLang="en-US" sz="1200"/>
          </a:p>
        </p:txBody>
      </p:sp>
      <p:sp>
        <p:nvSpPr>
          <p:cNvPr id="98307" name="Rectangle 2">
            <a:extLst>
              <a:ext uri="{FF2B5EF4-FFF2-40B4-BE49-F238E27FC236}">
                <a16:creationId xmlns:a16="http://schemas.microsoft.com/office/drawing/2014/main" id="{93035460-32B9-460D-9E7E-EAB01E4B4FB9}"/>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98308" name="Rectangle 3">
            <a:extLst>
              <a:ext uri="{FF2B5EF4-FFF2-40B4-BE49-F238E27FC236}">
                <a16:creationId xmlns:a16="http://schemas.microsoft.com/office/drawing/2014/main" id="{F34D653D-7659-4B0A-844C-31D7203A0B2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B12B1F74-7009-4346-A763-A6353EB5544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80E5A77-536C-4150-B661-D355C58CB304}" type="slidenum">
              <a:rPr lang="en-US" altLang="en-US" sz="1200"/>
              <a:pPr/>
              <a:t>51</a:t>
            </a:fld>
            <a:endParaRPr lang="en-US" altLang="en-US" sz="1200"/>
          </a:p>
        </p:txBody>
      </p:sp>
      <p:sp>
        <p:nvSpPr>
          <p:cNvPr id="144387" name="Rectangle 2">
            <a:extLst>
              <a:ext uri="{FF2B5EF4-FFF2-40B4-BE49-F238E27FC236}">
                <a16:creationId xmlns:a16="http://schemas.microsoft.com/office/drawing/2014/main" id="{AEFF55BB-3FA9-4700-A7AA-5422596FA9E5}"/>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44388" name="Rectangle 3">
            <a:extLst>
              <a:ext uri="{FF2B5EF4-FFF2-40B4-BE49-F238E27FC236}">
                <a16:creationId xmlns:a16="http://schemas.microsoft.com/office/drawing/2014/main" id="{E55BA637-6E07-40A0-8F75-CE5CF4104CD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0BC68B48-F6B5-45DA-9C49-98E650E7EE8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42CA8BD-87CF-46A0-8B6E-21328B1D8B18}" type="slidenum">
              <a:rPr lang="en-US" altLang="en-US" sz="1200"/>
              <a:pPr/>
              <a:t>52</a:t>
            </a:fld>
            <a:endParaRPr lang="en-US" altLang="en-US" sz="1200"/>
          </a:p>
        </p:txBody>
      </p:sp>
      <p:sp>
        <p:nvSpPr>
          <p:cNvPr id="145411" name="Rectangle 2">
            <a:extLst>
              <a:ext uri="{FF2B5EF4-FFF2-40B4-BE49-F238E27FC236}">
                <a16:creationId xmlns:a16="http://schemas.microsoft.com/office/drawing/2014/main" id="{C0C88AEC-A05F-4C67-B7BC-34884C16CA26}"/>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45412" name="Rectangle 3">
            <a:extLst>
              <a:ext uri="{FF2B5EF4-FFF2-40B4-BE49-F238E27FC236}">
                <a16:creationId xmlns:a16="http://schemas.microsoft.com/office/drawing/2014/main" id="{1F2DE334-0603-456E-BC87-74EDC25CB8D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B7DF7354-26A4-430B-B24E-F3972C49D9E1}"/>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7C76989-83FC-417B-83C6-E07CD46192A3}" type="slidenum">
              <a:rPr lang="en-US" altLang="en-US" sz="1200"/>
              <a:pPr/>
              <a:t>53</a:t>
            </a:fld>
            <a:endParaRPr lang="en-US" altLang="en-US" sz="1200"/>
          </a:p>
        </p:txBody>
      </p:sp>
      <p:sp>
        <p:nvSpPr>
          <p:cNvPr id="146435" name="Rectangle 2">
            <a:extLst>
              <a:ext uri="{FF2B5EF4-FFF2-40B4-BE49-F238E27FC236}">
                <a16:creationId xmlns:a16="http://schemas.microsoft.com/office/drawing/2014/main" id="{84007E50-84A9-473D-8CB1-7BBCD00376F7}"/>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46436" name="Rectangle 3">
            <a:extLst>
              <a:ext uri="{FF2B5EF4-FFF2-40B4-BE49-F238E27FC236}">
                <a16:creationId xmlns:a16="http://schemas.microsoft.com/office/drawing/2014/main" id="{C6F1AEF9-E8F1-4E5D-A046-FAC1D574913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E21A60AB-C35B-4BE9-B043-DE972439402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5B18A10-B611-4BEA-942C-882853156A71}" type="slidenum">
              <a:rPr lang="en-US" altLang="en-US" sz="1200"/>
              <a:pPr/>
              <a:t>54</a:t>
            </a:fld>
            <a:endParaRPr lang="en-US" altLang="en-US" sz="1200"/>
          </a:p>
        </p:txBody>
      </p:sp>
      <p:sp>
        <p:nvSpPr>
          <p:cNvPr id="147459" name="Rectangle 2">
            <a:extLst>
              <a:ext uri="{FF2B5EF4-FFF2-40B4-BE49-F238E27FC236}">
                <a16:creationId xmlns:a16="http://schemas.microsoft.com/office/drawing/2014/main" id="{BBE5B171-3961-4ACE-AF15-C9F8141A7478}"/>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47460" name="Rectangle 3">
            <a:extLst>
              <a:ext uri="{FF2B5EF4-FFF2-40B4-BE49-F238E27FC236}">
                <a16:creationId xmlns:a16="http://schemas.microsoft.com/office/drawing/2014/main" id="{0353B214-6406-4D65-8057-5F75EDF4886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A28640C5-3D52-41FF-97E0-02A45F9D7A2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10CD574-53EE-4E78-8C60-36ED132B834F}" type="slidenum">
              <a:rPr lang="en-US" altLang="en-US" sz="1200"/>
              <a:pPr/>
              <a:t>55</a:t>
            </a:fld>
            <a:endParaRPr lang="en-US" altLang="en-US" sz="1200"/>
          </a:p>
        </p:txBody>
      </p:sp>
      <p:sp>
        <p:nvSpPr>
          <p:cNvPr id="148483" name="Rectangle 2">
            <a:extLst>
              <a:ext uri="{FF2B5EF4-FFF2-40B4-BE49-F238E27FC236}">
                <a16:creationId xmlns:a16="http://schemas.microsoft.com/office/drawing/2014/main" id="{5610DE4A-4B9C-4DB9-8D82-9770CE5D2EF9}"/>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48484" name="Rectangle 3">
            <a:extLst>
              <a:ext uri="{FF2B5EF4-FFF2-40B4-BE49-F238E27FC236}">
                <a16:creationId xmlns:a16="http://schemas.microsoft.com/office/drawing/2014/main" id="{E5058EEE-4C1D-47B7-B04B-71562168CA0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69E3DBE3-A3D2-4C53-9BDC-474D531F9EE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F7CDC90-5F96-469A-A2A6-4EFDE1A6C357}" type="slidenum">
              <a:rPr lang="en-US" altLang="en-US" sz="1200"/>
              <a:pPr/>
              <a:t>56</a:t>
            </a:fld>
            <a:endParaRPr lang="en-US" altLang="en-US" sz="1200"/>
          </a:p>
        </p:txBody>
      </p:sp>
      <p:sp>
        <p:nvSpPr>
          <p:cNvPr id="149507" name="Rectangle 2">
            <a:extLst>
              <a:ext uri="{FF2B5EF4-FFF2-40B4-BE49-F238E27FC236}">
                <a16:creationId xmlns:a16="http://schemas.microsoft.com/office/drawing/2014/main" id="{B1EE81FB-F60D-45E7-844F-0EE957E59DD5}"/>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49508" name="Rectangle 3">
            <a:extLst>
              <a:ext uri="{FF2B5EF4-FFF2-40B4-BE49-F238E27FC236}">
                <a16:creationId xmlns:a16="http://schemas.microsoft.com/office/drawing/2014/main" id="{D2B0792A-7C4E-427C-852B-9CCD89210F5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8CD7D790-FDDE-4CC3-A792-B2A39DC0294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AE38D33-5237-4880-A14F-2860CC346840}" type="slidenum">
              <a:rPr lang="en-US" altLang="en-US" sz="1200"/>
              <a:pPr/>
              <a:t>57</a:t>
            </a:fld>
            <a:endParaRPr lang="en-US" altLang="en-US" sz="1200"/>
          </a:p>
        </p:txBody>
      </p:sp>
      <p:sp>
        <p:nvSpPr>
          <p:cNvPr id="150531" name="Rectangle 2">
            <a:extLst>
              <a:ext uri="{FF2B5EF4-FFF2-40B4-BE49-F238E27FC236}">
                <a16:creationId xmlns:a16="http://schemas.microsoft.com/office/drawing/2014/main" id="{1F75DEA8-788B-4756-82D2-D1F57C484F42}"/>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50532" name="Rectangle 3">
            <a:extLst>
              <a:ext uri="{FF2B5EF4-FFF2-40B4-BE49-F238E27FC236}">
                <a16:creationId xmlns:a16="http://schemas.microsoft.com/office/drawing/2014/main" id="{11D1C109-C740-4753-90F5-C6AFA136C0D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A5BD6B86-21D7-4036-BF28-90F3A7469DF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7250415-E748-48F6-B654-FECD765324D6}" type="slidenum">
              <a:rPr lang="en-US" altLang="en-US" sz="1200"/>
              <a:pPr/>
              <a:t>58</a:t>
            </a:fld>
            <a:endParaRPr lang="en-US" altLang="en-US" sz="1200"/>
          </a:p>
        </p:txBody>
      </p:sp>
      <p:sp>
        <p:nvSpPr>
          <p:cNvPr id="151555" name="Rectangle 2">
            <a:extLst>
              <a:ext uri="{FF2B5EF4-FFF2-40B4-BE49-F238E27FC236}">
                <a16:creationId xmlns:a16="http://schemas.microsoft.com/office/drawing/2014/main" id="{19AFCAE4-E655-4F46-9CBC-B677B97E51AD}"/>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51556" name="Rectangle 3">
            <a:extLst>
              <a:ext uri="{FF2B5EF4-FFF2-40B4-BE49-F238E27FC236}">
                <a16:creationId xmlns:a16="http://schemas.microsoft.com/office/drawing/2014/main" id="{C5DF76C7-801C-489E-878D-05CB0A65D0B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80AAD575-4638-4E95-92AA-602C8B6CFE5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0A6B4A5-21BF-49E9-9007-41AF034C94BC}" type="slidenum">
              <a:rPr lang="en-US" altLang="en-US" sz="1200"/>
              <a:pPr/>
              <a:t>59</a:t>
            </a:fld>
            <a:endParaRPr lang="en-US" altLang="en-US" sz="1200"/>
          </a:p>
        </p:txBody>
      </p:sp>
      <p:sp>
        <p:nvSpPr>
          <p:cNvPr id="152579" name="Rectangle 2">
            <a:extLst>
              <a:ext uri="{FF2B5EF4-FFF2-40B4-BE49-F238E27FC236}">
                <a16:creationId xmlns:a16="http://schemas.microsoft.com/office/drawing/2014/main" id="{741A0FFA-1228-4DEC-B1DD-AB60CCE1EF3B}"/>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52580" name="Rectangle 3">
            <a:extLst>
              <a:ext uri="{FF2B5EF4-FFF2-40B4-BE49-F238E27FC236}">
                <a16:creationId xmlns:a16="http://schemas.microsoft.com/office/drawing/2014/main" id="{896E337B-BC26-492F-95D8-9455211286C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16939981-E96E-499F-AC3D-CF7EFDF51C8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A9CABDB-BEB9-477F-9352-7EFF7CF51EEC}" type="slidenum">
              <a:rPr lang="en-US" altLang="en-US" sz="1200"/>
              <a:pPr/>
              <a:t>60</a:t>
            </a:fld>
            <a:endParaRPr lang="en-US" altLang="en-US" sz="1200"/>
          </a:p>
        </p:txBody>
      </p:sp>
      <p:sp>
        <p:nvSpPr>
          <p:cNvPr id="153603" name="Rectangle 2">
            <a:extLst>
              <a:ext uri="{FF2B5EF4-FFF2-40B4-BE49-F238E27FC236}">
                <a16:creationId xmlns:a16="http://schemas.microsoft.com/office/drawing/2014/main" id="{74BDB563-8693-431D-A442-EC896BF751BA}"/>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53604" name="Rectangle 3">
            <a:extLst>
              <a:ext uri="{FF2B5EF4-FFF2-40B4-BE49-F238E27FC236}">
                <a16:creationId xmlns:a16="http://schemas.microsoft.com/office/drawing/2014/main" id="{3589A2FE-026F-46FD-B449-F764089AD48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5CF4119C-552E-4B7E-BB27-D1971B24311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0AB37B1-AB07-402F-A01D-91EB5CC13B30}" type="slidenum">
              <a:rPr lang="en-US" altLang="en-US" sz="1200"/>
              <a:pPr/>
              <a:t>7</a:t>
            </a:fld>
            <a:endParaRPr lang="en-US" altLang="en-US" sz="1200"/>
          </a:p>
        </p:txBody>
      </p:sp>
      <p:sp>
        <p:nvSpPr>
          <p:cNvPr id="99331" name="Rectangle 2">
            <a:extLst>
              <a:ext uri="{FF2B5EF4-FFF2-40B4-BE49-F238E27FC236}">
                <a16:creationId xmlns:a16="http://schemas.microsoft.com/office/drawing/2014/main" id="{7D1B1694-C560-42A5-84E7-671881DA1D4C}"/>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99332" name="Rectangle 3">
            <a:extLst>
              <a:ext uri="{FF2B5EF4-FFF2-40B4-BE49-F238E27FC236}">
                <a16:creationId xmlns:a16="http://schemas.microsoft.com/office/drawing/2014/main" id="{6B5A1696-C221-4C16-ABA4-4339EDBDAC9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5855EB8B-BCA4-4D6A-90D7-3D7A8CAA7AC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067E972-AD6F-470C-86C8-EACFC1686AB1}" type="slidenum">
              <a:rPr lang="en-US" altLang="en-US" sz="1200"/>
              <a:pPr/>
              <a:t>61</a:t>
            </a:fld>
            <a:endParaRPr lang="en-US" altLang="en-US" sz="1200"/>
          </a:p>
        </p:txBody>
      </p:sp>
      <p:sp>
        <p:nvSpPr>
          <p:cNvPr id="154627" name="Rectangle 2">
            <a:extLst>
              <a:ext uri="{FF2B5EF4-FFF2-40B4-BE49-F238E27FC236}">
                <a16:creationId xmlns:a16="http://schemas.microsoft.com/office/drawing/2014/main" id="{0D8DB959-2786-4214-BEDF-DCBBBAF36C04}"/>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54628" name="Rectangle 3">
            <a:extLst>
              <a:ext uri="{FF2B5EF4-FFF2-40B4-BE49-F238E27FC236}">
                <a16:creationId xmlns:a16="http://schemas.microsoft.com/office/drawing/2014/main" id="{A8EEAC13-CEC7-4E85-A9FF-E48E36D2604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BE8C79D8-2501-4DC9-A0C0-3441F36021D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6616F92-C354-4FCA-8DC4-262EE8B8BD4A}" type="slidenum">
              <a:rPr lang="en-US" altLang="en-US" sz="1200"/>
              <a:pPr/>
              <a:t>62</a:t>
            </a:fld>
            <a:endParaRPr lang="en-US" altLang="en-US" sz="1200"/>
          </a:p>
        </p:txBody>
      </p:sp>
      <p:sp>
        <p:nvSpPr>
          <p:cNvPr id="155651" name="Rectangle 2">
            <a:extLst>
              <a:ext uri="{FF2B5EF4-FFF2-40B4-BE49-F238E27FC236}">
                <a16:creationId xmlns:a16="http://schemas.microsoft.com/office/drawing/2014/main" id="{7529D95C-B896-4217-B2EC-7F53DBBB399D}"/>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55652" name="Rectangle 3">
            <a:extLst>
              <a:ext uri="{FF2B5EF4-FFF2-40B4-BE49-F238E27FC236}">
                <a16:creationId xmlns:a16="http://schemas.microsoft.com/office/drawing/2014/main" id="{B4EA46B0-60D1-4D34-9FB4-F75903228CF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EF8C952E-964E-4AC4-BE78-C145741ACDF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AE01D67-4EE8-4C61-BB13-254247FE4CD0}" type="slidenum">
              <a:rPr lang="en-US" altLang="en-US" sz="1200"/>
              <a:pPr/>
              <a:t>63</a:t>
            </a:fld>
            <a:endParaRPr lang="en-US" altLang="en-US" sz="1200"/>
          </a:p>
        </p:txBody>
      </p:sp>
      <p:sp>
        <p:nvSpPr>
          <p:cNvPr id="156675" name="Rectangle 2">
            <a:extLst>
              <a:ext uri="{FF2B5EF4-FFF2-40B4-BE49-F238E27FC236}">
                <a16:creationId xmlns:a16="http://schemas.microsoft.com/office/drawing/2014/main" id="{242E5EE0-378C-4336-AB17-7E6DA3430250}"/>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56676" name="Rectangle 3">
            <a:extLst>
              <a:ext uri="{FF2B5EF4-FFF2-40B4-BE49-F238E27FC236}">
                <a16:creationId xmlns:a16="http://schemas.microsoft.com/office/drawing/2014/main" id="{FD48B93F-DA6A-4DB2-996C-E92226B14FA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B6E4D361-79EA-475E-983F-A97B304B52F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8DA9F7F-E545-44B6-A5F9-81DC88F68824}" type="slidenum">
              <a:rPr lang="en-US" altLang="en-US" sz="1200"/>
              <a:pPr/>
              <a:t>64</a:t>
            </a:fld>
            <a:endParaRPr lang="en-US" altLang="en-US" sz="1200"/>
          </a:p>
        </p:txBody>
      </p:sp>
      <p:sp>
        <p:nvSpPr>
          <p:cNvPr id="157699" name="Rectangle 2">
            <a:extLst>
              <a:ext uri="{FF2B5EF4-FFF2-40B4-BE49-F238E27FC236}">
                <a16:creationId xmlns:a16="http://schemas.microsoft.com/office/drawing/2014/main" id="{8304751C-8B72-4BB1-A9C6-63967037ADC9}"/>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57700" name="Rectangle 3">
            <a:extLst>
              <a:ext uri="{FF2B5EF4-FFF2-40B4-BE49-F238E27FC236}">
                <a16:creationId xmlns:a16="http://schemas.microsoft.com/office/drawing/2014/main" id="{1C46F6F7-6C9A-49B1-B302-CA3A790840F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5CE547EB-20F7-42D7-8416-7FC40705CA8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A26715F-D8D4-45B0-9648-C6951199BE39}" type="slidenum">
              <a:rPr lang="en-US" altLang="en-US" sz="1200"/>
              <a:pPr/>
              <a:t>65</a:t>
            </a:fld>
            <a:endParaRPr lang="en-US" altLang="en-US" sz="1200"/>
          </a:p>
        </p:txBody>
      </p:sp>
      <p:sp>
        <p:nvSpPr>
          <p:cNvPr id="158723" name="Rectangle 2">
            <a:extLst>
              <a:ext uri="{FF2B5EF4-FFF2-40B4-BE49-F238E27FC236}">
                <a16:creationId xmlns:a16="http://schemas.microsoft.com/office/drawing/2014/main" id="{FC6EB9DD-4055-401B-9D52-25D3147E1FF7}"/>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58724" name="Rectangle 3">
            <a:extLst>
              <a:ext uri="{FF2B5EF4-FFF2-40B4-BE49-F238E27FC236}">
                <a16:creationId xmlns:a16="http://schemas.microsoft.com/office/drawing/2014/main" id="{30D6FA25-3872-4320-BAB1-354735EFD7C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01EAEF83-533C-461D-AB5A-738DC26A48F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40966E4-8B10-4B8E-A157-5A01ED32F050}" type="slidenum">
              <a:rPr lang="en-US" altLang="en-US" sz="1200"/>
              <a:pPr/>
              <a:t>66</a:t>
            </a:fld>
            <a:endParaRPr lang="en-US" altLang="en-US" sz="1200"/>
          </a:p>
        </p:txBody>
      </p:sp>
      <p:sp>
        <p:nvSpPr>
          <p:cNvPr id="159747" name="Rectangle 2">
            <a:extLst>
              <a:ext uri="{FF2B5EF4-FFF2-40B4-BE49-F238E27FC236}">
                <a16:creationId xmlns:a16="http://schemas.microsoft.com/office/drawing/2014/main" id="{A359E2DB-A429-4564-9144-5405EF573666}"/>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59748" name="Rectangle 3">
            <a:extLst>
              <a:ext uri="{FF2B5EF4-FFF2-40B4-BE49-F238E27FC236}">
                <a16:creationId xmlns:a16="http://schemas.microsoft.com/office/drawing/2014/main" id="{DC0E9998-84A1-4D9F-998E-D5C9B0F4868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29A0EC52-3BA0-4A16-A27B-91198081C73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6A7B33C-4BD2-47A1-8E5F-3EB7A0F094EC}" type="slidenum">
              <a:rPr lang="en-US" altLang="en-US" sz="1200"/>
              <a:pPr/>
              <a:t>67</a:t>
            </a:fld>
            <a:endParaRPr lang="en-US" altLang="en-US" sz="1200"/>
          </a:p>
        </p:txBody>
      </p:sp>
      <p:sp>
        <p:nvSpPr>
          <p:cNvPr id="160771" name="Rectangle 2">
            <a:extLst>
              <a:ext uri="{FF2B5EF4-FFF2-40B4-BE49-F238E27FC236}">
                <a16:creationId xmlns:a16="http://schemas.microsoft.com/office/drawing/2014/main" id="{DD80243B-1123-4804-A8F0-67050BA6B4EF}"/>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60772" name="Rectangle 3">
            <a:extLst>
              <a:ext uri="{FF2B5EF4-FFF2-40B4-BE49-F238E27FC236}">
                <a16:creationId xmlns:a16="http://schemas.microsoft.com/office/drawing/2014/main" id="{B6B9130E-56DC-4E09-ABAF-65D89862012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5BEA76A1-64E0-4693-ADCE-F5216EC11C7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5DBE581-132F-4502-8932-C8EA1091ABFC}" type="slidenum">
              <a:rPr lang="en-US" altLang="en-US" sz="1200"/>
              <a:pPr/>
              <a:t>68</a:t>
            </a:fld>
            <a:endParaRPr lang="en-US" altLang="en-US" sz="1200"/>
          </a:p>
        </p:txBody>
      </p:sp>
      <p:sp>
        <p:nvSpPr>
          <p:cNvPr id="161795" name="Rectangle 2">
            <a:extLst>
              <a:ext uri="{FF2B5EF4-FFF2-40B4-BE49-F238E27FC236}">
                <a16:creationId xmlns:a16="http://schemas.microsoft.com/office/drawing/2014/main" id="{CCD1C1D1-2240-4135-9A5B-3EE38C64F55A}"/>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61796" name="Rectangle 3">
            <a:extLst>
              <a:ext uri="{FF2B5EF4-FFF2-40B4-BE49-F238E27FC236}">
                <a16:creationId xmlns:a16="http://schemas.microsoft.com/office/drawing/2014/main" id="{D0618872-B127-44B0-8275-D209116DB62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F9D25922-4626-4F0F-9743-B44129769AF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D794E82-4633-4470-8970-514C4291E8C9}" type="slidenum">
              <a:rPr lang="en-US" altLang="en-US" sz="1200"/>
              <a:pPr/>
              <a:t>69</a:t>
            </a:fld>
            <a:endParaRPr lang="en-US" altLang="en-US" sz="1200"/>
          </a:p>
        </p:txBody>
      </p:sp>
      <p:sp>
        <p:nvSpPr>
          <p:cNvPr id="162819" name="Rectangle 2">
            <a:extLst>
              <a:ext uri="{FF2B5EF4-FFF2-40B4-BE49-F238E27FC236}">
                <a16:creationId xmlns:a16="http://schemas.microsoft.com/office/drawing/2014/main" id="{6A54E5F6-0D57-4B81-BF97-D88C034FBB00}"/>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62820" name="Rectangle 3">
            <a:extLst>
              <a:ext uri="{FF2B5EF4-FFF2-40B4-BE49-F238E27FC236}">
                <a16:creationId xmlns:a16="http://schemas.microsoft.com/office/drawing/2014/main" id="{973BD350-7C35-4618-A971-CFC0462969A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F13E27D9-0D0D-4F18-AE11-EE8F02436DE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C0308D8-BABC-4922-ABEB-753BC1E987A6}" type="slidenum">
              <a:rPr lang="en-US" altLang="en-US" sz="1200"/>
              <a:pPr/>
              <a:t>70</a:t>
            </a:fld>
            <a:endParaRPr lang="en-US" altLang="en-US" sz="1200"/>
          </a:p>
        </p:txBody>
      </p:sp>
      <p:sp>
        <p:nvSpPr>
          <p:cNvPr id="163843" name="Rectangle 2">
            <a:extLst>
              <a:ext uri="{FF2B5EF4-FFF2-40B4-BE49-F238E27FC236}">
                <a16:creationId xmlns:a16="http://schemas.microsoft.com/office/drawing/2014/main" id="{640DF875-2728-4F44-B6B4-3B7958591B94}"/>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63844" name="Rectangle 3">
            <a:extLst>
              <a:ext uri="{FF2B5EF4-FFF2-40B4-BE49-F238E27FC236}">
                <a16:creationId xmlns:a16="http://schemas.microsoft.com/office/drawing/2014/main" id="{1C3D0FE7-919E-4638-8E10-0B7FF6BFB3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DB8EA5B-AB50-4C54-B078-64CD45023A1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DD2E208-4866-4B10-922B-2BFA1590DD44}" type="slidenum">
              <a:rPr lang="en-US" altLang="en-US" sz="1200"/>
              <a:pPr/>
              <a:t>8</a:t>
            </a:fld>
            <a:endParaRPr lang="en-US" altLang="en-US" sz="1200"/>
          </a:p>
        </p:txBody>
      </p:sp>
      <p:sp>
        <p:nvSpPr>
          <p:cNvPr id="100355" name="Rectangle 2">
            <a:extLst>
              <a:ext uri="{FF2B5EF4-FFF2-40B4-BE49-F238E27FC236}">
                <a16:creationId xmlns:a16="http://schemas.microsoft.com/office/drawing/2014/main" id="{8E262E47-9636-45F0-B0BD-67FF84744A4F}"/>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00356" name="Rectangle 3">
            <a:extLst>
              <a:ext uri="{FF2B5EF4-FFF2-40B4-BE49-F238E27FC236}">
                <a16:creationId xmlns:a16="http://schemas.microsoft.com/office/drawing/2014/main" id="{30C84B0D-FF5A-4281-8F05-899131A8624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213E512D-7FF7-4636-8F4A-9E14FB9BFE8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B6273FD-F91B-4332-A21B-31FE388F0DA0}" type="slidenum">
              <a:rPr lang="en-US" altLang="en-US" sz="1200"/>
              <a:pPr/>
              <a:t>71</a:t>
            </a:fld>
            <a:endParaRPr lang="en-US" altLang="en-US" sz="1200"/>
          </a:p>
        </p:txBody>
      </p:sp>
      <p:sp>
        <p:nvSpPr>
          <p:cNvPr id="164867" name="Rectangle 2">
            <a:extLst>
              <a:ext uri="{FF2B5EF4-FFF2-40B4-BE49-F238E27FC236}">
                <a16:creationId xmlns:a16="http://schemas.microsoft.com/office/drawing/2014/main" id="{AA6C46ED-F9E1-4215-B01E-63CAA8A803EB}"/>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64868" name="Rectangle 3">
            <a:extLst>
              <a:ext uri="{FF2B5EF4-FFF2-40B4-BE49-F238E27FC236}">
                <a16:creationId xmlns:a16="http://schemas.microsoft.com/office/drawing/2014/main" id="{4FD1DEA2-D510-4F8C-9366-CBF8AFF38CF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D94B604A-FF52-4E27-8E43-1BD55C4510F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9C39516-91C8-4385-9B43-E7082AF58723}" type="slidenum">
              <a:rPr lang="en-US" altLang="en-US" sz="1200"/>
              <a:pPr/>
              <a:t>72</a:t>
            </a:fld>
            <a:endParaRPr lang="en-US" altLang="en-US" sz="1200"/>
          </a:p>
        </p:txBody>
      </p:sp>
      <p:sp>
        <p:nvSpPr>
          <p:cNvPr id="165891" name="Rectangle 2">
            <a:extLst>
              <a:ext uri="{FF2B5EF4-FFF2-40B4-BE49-F238E27FC236}">
                <a16:creationId xmlns:a16="http://schemas.microsoft.com/office/drawing/2014/main" id="{1C187F30-F40B-4145-9172-819705098252}"/>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65892" name="Rectangle 3">
            <a:extLst>
              <a:ext uri="{FF2B5EF4-FFF2-40B4-BE49-F238E27FC236}">
                <a16:creationId xmlns:a16="http://schemas.microsoft.com/office/drawing/2014/main" id="{CB86DB3C-179D-4EDF-931A-70E42649CA8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5BD7E739-B185-4AB9-8594-80735D3DBD00}"/>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E1F4153-55FE-4E41-9AE6-D641B9845E50}" type="slidenum">
              <a:rPr lang="en-US" altLang="en-US" sz="1200"/>
              <a:pPr/>
              <a:t>73</a:t>
            </a:fld>
            <a:endParaRPr lang="en-US" altLang="en-US" sz="1200"/>
          </a:p>
        </p:txBody>
      </p:sp>
      <p:sp>
        <p:nvSpPr>
          <p:cNvPr id="166915" name="Rectangle 2">
            <a:extLst>
              <a:ext uri="{FF2B5EF4-FFF2-40B4-BE49-F238E27FC236}">
                <a16:creationId xmlns:a16="http://schemas.microsoft.com/office/drawing/2014/main" id="{B29910B4-D259-4A86-BCE4-0C457A9B28CE}"/>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66916" name="Rectangle 3">
            <a:extLst>
              <a:ext uri="{FF2B5EF4-FFF2-40B4-BE49-F238E27FC236}">
                <a16:creationId xmlns:a16="http://schemas.microsoft.com/office/drawing/2014/main" id="{A4747EAF-31F2-4183-8999-5A6074F789F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6869FC67-B146-4742-9825-C2C35BEDEF50}"/>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209979E-ABC6-4B69-98A2-C45295019316}" type="slidenum">
              <a:rPr lang="en-US" altLang="en-US" sz="1200"/>
              <a:pPr/>
              <a:t>74</a:t>
            </a:fld>
            <a:endParaRPr lang="en-US" altLang="en-US" sz="1200"/>
          </a:p>
        </p:txBody>
      </p:sp>
      <p:sp>
        <p:nvSpPr>
          <p:cNvPr id="167939" name="Rectangle 2">
            <a:extLst>
              <a:ext uri="{FF2B5EF4-FFF2-40B4-BE49-F238E27FC236}">
                <a16:creationId xmlns:a16="http://schemas.microsoft.com/office/drawing/2014/main" id="{F0CE4FA8-4C5B-4845-9F6D-4137E53C27CE}"/>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67940" name="Rectangle 3">
            <a:extLst>
              <a:ext uri="{FF2B5EF4-FFF2-40B4-BE49-F238E27FC236}">
                <a16:creationId xmlns:a16="http://schemas.microsoft.com/office/drawing/2014/main" id="{BA7329FF-3471-4D5E-947B-34F991E611B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CE509032-41C6-4083-838A-04FEBD903E6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ED74BF8-3DA0-4BB7-B24D-B32FD8613FD4}" type="slidenum">
              <a:rPr lang="en-US" altLang="en-US" sz="1200"/>
              <a:pPr/>
              <a:t>75</a:t>
            </a:fld>
            <a:endParaRPr lang="en-US" altLang="en-US" sz="1200"/>
          </a:p>
        </p:txBody>
      </p:sp>
      <p:sp>
        <p:nvSpPr>
          <p:cNvPr id="168963" name="Rectangle 2">
            <a:extLst>
              <a:ext uri="{FF2B5EF4-FFF2-40B4-BE49-F238E27FC236}">
                <a16:creationId xmlns:a16="http://schemas.microsoft.com/office/drawing/2014/main" id="{DD10AEFF-FFFC-499D-98FC-39F8FC63EA71}"/>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68964" name="Rectangle 3">
            <a:extLst>
              <a:ext uri="{FF2B5EF4-FFF2-40B4-BE49-F238E27FC236}">
                <a16:creationId xmlns:a16="http://schemas.microsoft.com/office/drawing/2014/main" id="{5A6196EE-6A94-464A-BBC2-270466BB356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52373806-2EA0-422A-B341-6A386B09CD0B}"/>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6E35345-4373-4C47-A0E7-D98FA1259090}" type="slidenum">
              <a:rPr lang="en-US" altLang="en-US" sz="1200"/>
              <a:pPr/>
              <a:t>76</a:t>
            </a:fld>
            <a:endParaRPr lang="en-US" altLang="en-US" sz="1200"/>
          </a:p>
        </p:txBody>
      </p:sp>
      <p:sp>
        <p:nvSpPr>
          <p:cNvPr id="169987" name="Rectangle 2">
            <a:extLst>
              <a:ext uri="{FF2B5EF4-FFF2-40B4-BE49-F238E27FC236}">
                <a16:creationId xmlns:a16="http://schemas.microsoft.com/office/drawing/2014/main" id="{9566A2C6-5A09-419E-9BBC-1E19EA01D03E}"/>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69988" name="Rectangle 3">
            <a:extLst>
              <a:ext uri="{FF2B5EF4-FFF2-40B4-BE49-F238E27FC236}">
                <a16:creationId xmlns:a16="http://schemas.microsoft.com/office/drawing/2014/main" id="{5C03EAA3-9326-4957-8CEE-EEA247DC3E5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DE59E851-277C-4C4F-B7E4-EE4FA7095BD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A96C874-9A3B-459D-8905-603269989427}" type="slidenum">
              <a:rPr lang="en-US" altLang="en-US" sz="1200"/>
              <a:pPr/>
              <a:t>77</a:t>
            </a:fld>
            <a:endParaRPr lang="en-US" altLang="en-US" sz="1200"/>
          </a:p>
        </p:txBody>
      </p:sp>
      <p:sp>
        <p:nvSpPr>
          <p:cNvPr id="171011" name="Rectangle 2">
            <a:extLst>
              <a:ext uri="{FF2B5EF4-FFF2-40B4-BE49-F238E27FC236}">
                <a16:creationId xmlns:a16="http://schemas.microsoft.com/office/drawing/2014/main" id="{9A12C232-F817-45DE-9FBF-1A1B910A0703}"/>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71012" name="Rectangle 3">
            <a:extLst>
              <a:ext uri="{FF2B5EF4-FFF2-40B4-BE49-F238E27FC236}">
                <a16:creationId xmlns:a16="http://schemas.microsoft.com/office/drawing/2014/main" id="{872D602E-890B-42A1-BE00-4506FAB582F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09AFBCDB-AEE7-4AAC-B9E9-8768A5A9B73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86B93B9-1969-4901-91BB-2DE1DF6410C6}" type="slidenum">
              <a:rPr lang="en-US" altLang="en-US" sz="1200"/>
              <a:pPr/>
              <a:t>78</a:t>
            </a:fld>
            <a:endParaRPr lang="en-US" altLang="en-US" sz="1200"/>
          </a:p>
        </p:txBody>
      </p:sp>
      <p:sp>
        <p:nvSpPr>
          <p:cNvPr id="172035" name="Rectangle 2">
            <a:extLst>
              <a:ext uri="{FF2B5EF4-FFF2-40B4-BE49-F238E27FC236}">
                <a16:creationId xmlns:a16="http://schemas.microsoft.com/office/drawing/2014/main" id="{E656C8C7-EF58-48EF-85A9-22DA8B22F6BF}"/>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72036" name="Rectangle 3">
            <a:extLst>
              <a:ext uri="{FF2B5EF4-FFF2-40B4-BE49-F238E27FC236}">
                <a16:creationId xmlns:a16="http://schemas.microsoft.com/office/drawing/2014/main" id="{DF966EAF-1ACF-4AE1-99C4-477DB9FC08F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F6B89A23-89AE-4735-B5EF-43B7781827E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9E81127-5C85-4CA6-993D-D370435ABAAE}" type="slidenum">
              <a:rPr lang="en-US" altLang="en-US" sz="1200"/>
              <a:pPr/>
              <a:t>79</a:t>
            </a:fld>
            <a:endParaRPr lang="en-US" altLang="en-US" sz="1200"/>
          </a:p>
        </p:txBody>
      </p:sp>
      <p:sp>
        <p:nvSpPr>
          <p:cNvPr id="173059" name="Rectangle 2">
            <a:extLst>
              <a:ext uri="{FF2B5EF4-FFF2-40B4-BE49-F238E27FC236}">
                <a16:creationId xmlns:a16="http://schemas.microsoft.com/office/drawing/2014/main" id="{451B5154-BA8B-40B2-A873-DF6AB4BF528F}"/>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73060" name="Rectangle 3">
            <a:extLst>
              <a:ext uri="{FF2B5EF4-FFF2-40B4-BE49-F238E27FC236}">
                <a16:creationId xmlns:a16="http://schemas.microsoft.com/office/drawing/2014/main" id="{DFBBD68F-43C5-4171-B154-96364F8BC2F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08D6EC4E-323D-4CE5-88C1-BD04044401A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FE3A6B3-E185-409E-B2AF-01458942DB86}" type="slidenum">
              <a:rPr lang="en-US" altLang="en-US" sz="1200"/>
              <a:pPr/>
              <a:t>80</a:t>
            </a:fld>
            <a:endParaRPr lang="en-US" altLang="en-US" sz="1200"/>
          </a:p>
        </p:txBody>
      </p:sp>
      <p:sp>
        <p:nvSpPr>
          <p:cNvPr id="174083" name="Rectangle 2">
            <a:extLst>
              <a:ext uri="{FF2B5EF4-FFF2-40B4-BE49-F238E27FC236}">
                <a16:creationId xmlns:a16="http://schemas.microsoft.com/office/drawing/2014/main" id="{AE5287C7-AFE8-4501-9017-0AD5A6AD6429}"/>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74084" name="Rectangle 3">
            <a:extLst>
              <a:ext uri="{FF2B5EF4-FFF2-40B4-BE49-F238E27FC236}">
                <a16:creationId xmlns:a16="http://schemas.microsoft.com/office/drawing/2014/main" id="{1BBF2103-C09C-478A-8839-328DCD779F6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674ABF77-649E-434B-8CB1-D9FE0EA2448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207D777-485E-45A4-8C9A-5058CEC7ED68}" type="slidenum">
              <a:rPr lang="en-US" altLang="en-US" sz="1200"/>
              <a:pPr/>
              <a:t>9</a:t>
            </a:fld>
            <a:endParaRPr lang="en-US" altLang="en-US" sz="1200"/>
          </a:p>
        </p:txBody>
      </p:sp>
      <p:sp>
        <p:nvSpPr>
          <p:cNvPr id="101379" name="Rectangle 2">
            <a:extLst>
              <a:ext uri="{FF2B5EF4-FFF2-40B4-BE49-F238E27FC236}">
                <a16:creationId xmlns:a16="http://schemas.microsoft.com/office/drawing/2014/main" id="{45EACAD0-7F4A-4A85-A743-C4C232AA2E2E}"/>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01380" name="Rectangle 3">
            <a:extLst>
              <a:ext uri="{FF2B5EF4-FFF2-40B4-BE49-F238E27FC236}">
                <a16:creationId xmlns:a16="http://schemas.microsoft.com/office/drawing/2014/main" id="{10872A21-5574-4FA7-ACE2-B5149CC12DB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A2454E59-66D3-4DF6-BE62-AE36AC317D2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CF83757-E8CA-45F7-AE1D-1B4AF7051EBB}" type="slidenum">
              <a:rPr lang="en-US" altLang="en-US" sz="1200"/>
              <a:pPr/>
              <a:t>81</a:t>
            </a:fld>
            <a:endParaRPr lang="en-US" altLang="en-US" sz="1200"/>
          </a:p>
        </p:txBody>
      </p:sp>
      <p:sp>
        <p:nvSpPr>
          <p:cNvPr id="175107" name="Rectangle 2">
            <a:extLst>
              <a:ext uri="{FF2B5EF4-FFF2-40B4-BE49-F238E27FC236}">
                <a16:creationId xmlns:a16="http://schemas.microsoft.com/office/drawing/2014/main" id="{8D7D1CE0-DB03-4BDB-9F30-94D1E5EF8BF6}"/>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75108" name="Rectangle 3">
            <a:extLst>
              <a:ext uri="{FF2B5EF4-FFF2-40B4-BE49-F238E27FC236}">
                <a16:creationId xmlns:a16="http://schemas.microsoft.com/office/drawing/2014/main" id="{30D5EAAD-2519-4283-A88E-33900F71033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F2E6504C-2D55-4AC9-B512-83A79BE4E7E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66C775B-6299-448C-8B50-1B13776D8746}" type="slidenum">
              <a:rPr lang="en-US" altLang="en-US" sz="1200"/>
              <a:pPr/>
              <a:t>82</a:t>
            </a:fld>
            <a:endParaRPr lang="en-US" altLang="en-US" sz="1200"/>
          </a:p>
        </p:txBody>
      </p:sp>
      <p:sp>
        <p:nvSpPr>
          <p:cNvPr id="176131" name="Rectangle 2">
            <a:extLst>
              <a:ext uri="{FF2B5EF4-FFF2-40B4-BE49-F238E27FC236}">
                <a16:creationId xmlns:a16="http://schemas.microsoft.com/office/drawing/2014/main" id="{EA91C2D4-0AB4-4757-AC30-F2913A23C2FC}"/>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76132" name="Rectangle 3">
            <a:extLst>
              <a:ext uri="{FF2B5EF4-FFF2-40B4-BE49-F238E27FC236}">
                <a16:creationId xmlns:a16="http://schemas.microsoft.com/office/drawing/2014/main" id="{5BF686BD-75A8-4A32-97E6-5651AA939C4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27936F4E-7E80-4716-AF24-D09466A6C94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5D33F40-7283-4D9F-954B-8723D3099DF2}" type="slidenum">
              <a:rPr lang="en-US" altLang="en-US" sz="1200"/>
              <a:pPr/>
              <a:t>83</a:t>
            </a:fld>
            <a:endParaRPr lang="en-US" altLang="en-US" sz="1200"/>
          </a:p>
        </p:txBody>
      </p:sp>
      <p:sp>
        <p:nvSpPr>
          <p:cNvPr id="177155" name="Rectangle 2">
            <a:extLst>
              <a:ext uri="{FF2B5EF4-FFF2-40B4-BE49-F238E27FC236}">
                <a16:creationId xmlns:a16="http://schemas.microsoft.com/office/drawing/2014/main" id="{BA0A52DB-E593-4462-A518-AFCDC3F45A3A}"/>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77156" name="Rectangle 3">
            <a:extLst>
              <a:ext uri="{FF2B5EF4-FFF2-40B4-BE49-F238E27FC236}">
                <a16:creationId xmlns:a16="http://schemas.microsoft.com/office/drawing/2014/main" id="{52FE2862-C64A-4287-9D4D-701E1600046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71B9CE1C-3F00-419B-9224-DFCC9839A96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C6BC4B9-B61D-43F7-B084-BC3F5437222C}" type="slidenum">
              <a:rPr lang="en-US" altLang="en-US" sz="1200"/>
              <a:pPr/>
              <a:t>84</a:t>
            </a:fld>
            <a:endParaRPr lang="en-US" altLang="en-US" sz="1200"/>
          </a:p>
        </p:txBody>
      </p:sp>
      <p:sp>
        <p:nvSpPr>
          <p:cNvPr id="178179" name="Rectangle 2">
            <a:extLst>
              <a:ext uri="{FF2B5EF4-FFF2-40B4-BE49-F238E27FC236}">
                <a16:creationId xmlns:a16="http://schemas.microsoft.com/office/drawing/2014/main" id="{B796DD25-58D5-4D55-9181-DF0A43D3C1FD}"/>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78180" name="Rectangle 3">
            <a:extLst>
              <a:ext uri="{FF2B5EF4-FFF2-40B4-BE49-F238E27FC236}">
                <a16:creationId xmlns:a16="http://schemas.microsoft.com/office/drawing/2014/main" id="{E1463415-E063-4442-A30A-ED840341B3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CE3DF9C6-0B2D-4500-8451-4C1BEF70756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E9CFBD3-931B-4044-9D48-1ED475459631}" type="slidenum">
              <a:rPr lang="en-US" altLang="en-US" sz="1200"/>
              <a:pPr/>
              <a:t>85</a:t>
            </a:fld>
            <a:endParaRPr lang="en-US" altLang="en-US" sz="1200"/>
          </a:p>
        </p:txBody>
      </p:sp>
      <p:sp>
        <p:nvSpPr>
          <p:cNvPr id="179203" name="Rectangle 2">
            <a:extLst>
              <a:ext uri="{FF2B5EF4-FFF2-40B4-BE49-F238E27FC236}">
                <a16:creationId xmlns:a16="http://schemas.microsoft.com/office/drawing/2014/main" id="{9E4B5F7D-45EC-49A4-AEE8-1D325918622E}"/>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79204" name="Rectangle 3">
            <a:extLst>
              <a:ext uri="{FF2B5EF4-FFF2-40B4-BE49-F238E27FC236}">
                <a16:creationId xmlns:a16="http://schemas.microsoft.com/office/drawing/2014/main" id="{3FA2A0DD-C561-414D-92ED-2E802356C3D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98A86F21-E80C-4DBC-B6E6-39A06E9B662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60F0A3E-54FE-4FFD-9152-8E915998E26A}" type="slidenum">
              <a:rPr lang="en-US" altLang="en-US" sz="1200"/>
              <a:pPr/>
              <a:t>86</a:t>
            </a:fld>
            <a:endParaRPr lang="en-US" altLang="en-US" sz="1200"/>
          </a:p>
        </p:txBody>
      </p:sp>
      <p:sp>
        <p:nvSpPr>
          <p:cNvPr id="180227" name="Rectangle 2">
            <a:extLst>
              <a:ext uri="{FF2B5EF4-FFF2-40B4-BE49-F238E27FC236}">
                <a16:creationId xmlns:a16="http://schemas.microsoft.com/office/drawing/2014/main" id="{1499F553-F291-40A9-9118-7E43E075C206}"/>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80228" name="Rectangle 3">
            <a:extLst>
              <a:ext uri="{FF2B5EF4-FFF2-40B4-BE49-F238E27FC236}">
                <a16:creationId xmlns:a16="http://schemas.microsoft.com/office/drawing/2014/main" id="{3E35F867-EC3C-45D5-9CB0-AC5D72F9BD5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AF5D5EA1-3408-4716-9210-858FF8732EC9}"/>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D1558CA-C039-4807-A9E3-29C23316F81B}" type="slidenum">
              <a:rPr lang="en-US" altLang="en-US" sz="1200"/>
              <a:pPr/>
              <a:t>87</a:t>
            </a:fld>
            <a:endParaRPr lang="en-US" altLang="en-US" sz="1200"/>
          </a:p>
        </p:txBody>
      </p:sp>
      <p:sp>
        <p:nvSpPr>
          <p:cNvPr id="181251" name="Rectangle 2">
            <a:extLst>
              <a:ext uri="{FF2B5EF4-FFF2-40B4-BE49-F238E27FC236}">
                <a16:creationId xmlns:a16="http://schemas.microsoft.com/office/drawing/2014/main" id="{7357AE77-861B-4462-80FA-61F58F9C716E}"/>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81252" name="Rectangle 3">
            <a:extLst>
              <a:ext uri="{FF2B5EF4-FFF2-40B4-BE49-F238E27FC236}">
                <a16:creationId xmlns:a16="http://schemas.microsoft.com/office/drawing/2014/main" id="{1BDE6DE0-5BEB-4956-8D17-34E202F081E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397FFAB0-0155-4794-940A-8975FF1987D9}"/>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7F415FB-364A-4545-ADE7-2075E2F23B27}" type="slidenum">
              <a:rPr lang="en-US" altLang="en-US" sz="1200"/>
              <a:pPr/>
              <a:t>88</a:t>
            </a:fld>
            <a:endParaRPr lang="en-US" altLang="en-US" sz="1200"/>
          </a:p>
        </p:txBody>
      </p:sp>
      <p:sp>
        <p:nvSpPr>
          <p:cNvPr id="182275" name="Rectangle 2">
            <a:extLst>
              <a:ext uri="{FF2B5EF4-FFF2-40B4-BE49-F238E27FC236}">
                <a16:creationId xmlns:a16="http://schemas.microsoft.com/office/drawing/2014/main" id="{85A13740-2A74-4E60-B994-79BEDBD0B95B}"/>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82276" name="Rectangle 3">
            <a:extLst>
              <a:ext uri="{FF2B5EF4-FFF2-40B4-BE49-F238E27FC236}">
                <a16:creationId xmlns:a16="http://schemas.microsoft.com/office/drawing/2014/main" id="{2939B839-0C34-45E1-9662-CBEFE430252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40455512-3D01-4B33-BF86-1B0F54897781}"/>
              </a:ext>
            </a:extLst>
          </p:cNvPr>
          <p:cNvSpPr>
            <a:spLocks noGrp="1" noChangeArrowheads="1"/>
          </p:cNvSpPr>
          <p:nvPr>
            <p:ph type="sldNum" sz="quarter" idx="5"/>
          </p:nvPr>
        </p:nvSpPr>
        <p:spPr>
          <a:noFill/>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D9FB307-DBF9-42C5-AF58-5BA908685ED1}" type="slidenum">
              <a:rPr lang="en-US" altLang="en-US" sz="1200"/>
              <a:pPr/>
              <a:t>10</a:t>
            </a:fld>
            <a:endParaRPr lang="en-US" altLang="en-US" sz="1200"/>
          </a:p>
        </p:txBody>
      </p:sp>
      <p:sp>
        <p:nvSpPr>
          <p:cNvPr id="102403" name="Rectangle 2">
            <a:extLst>
              <a:ext uri="{FF2B5EF4-FFF2-40B4-BE49-F238E27FC236}">
                <a16:creationId xmlns:a16="http://schemas.microsoft.com/office/drawing/2014/main" id="{28FCF4D4-45D6-4340-A505-D85B4533D01E}"/>
              </a:ext>
            </a:extLst>
          </p:cNvPr>
          <p:cNvSpPr>
            <a:spLocks noGrp="1" noRot="1" noChangeAspect="1" noChangeArrowheads="1" noTextEdit="1"/>
          </p:cNvSpPr>
          <p:nvPr>
            <p:ph type="sldImg"/>
          </p:nvPr>
        </p:nvSpPr>
        <p:spPr>
          <a:xfrm>
            <a:off x="1195388" y="692150"/>
            <a:ext cx="4621212" cy="3465513"/>
          </a:xfrm>
          <a:solidFill>
            <a:srgbClr val="FFFFFF"/>
          </a:solidFill>
          <a:ln/>
        </p:spPr>
      </p:sp>
      <p:sp>
        <p:nvSpPr>
          <p:cNvPr id="102404" name="Rectangle 3">
            <a:extLst>
              <a:ext uri="{FF2B5EF4-FFF2-40B4-BE49-F238E27FC236}">
                <a16:creationId xmlns:a16="http://schemas.microsoft.com/office/drawing/2014/main" id="{C070648F-D803-43F3-A879-C748E36A47C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CA"/>
          </a:p>
        </p:txBody>
      </p:sp>
    </p:spTree>
    <p:extLst>
      <p:ext uri="{BB962C8B-B14F-4D97-AF65-F5344CB8AC3E}">
        <p14:creationId xmlns:p14="http://schemas.microsoft.com/office/powerpoint/2010/main" val="4064234135"/>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Tree>
    <p:extLst>
      <p:ext uri="{BB962C8B-B14F-4D97-AF65-F5344CB8AC3E}">
        <p14:creationId xmlns:p14="http://schemas.microsoft.com/office/powerpoint/2010/main" val="2689989259"/>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5638" y="762000"/>
            <a:ext cx="1725612" cy="56388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1828800" y="762000"/>
            <a:ext cx="502443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Tree>
    <p:extLst>
      <p:ext uri="{BB962C8B-B14F-4D97-AF65-F5344CB8AC3E}">
        <p14:creationId xmlns:p14="http://schemas.microsoft.com/office/powerpoint/2010/main" val="170759740"/>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0"/>
            <a:ext cx="6858000" cy="838200"/>
          </a:xfrm>
        </p:spPr>
        <p:txBody>
          <a:bodyPr/>
          <a:lstStyle/>
          <a:p>
            <a:r>
              <a:rPr lang="en-US"/>
              <a:t>Click to edit Master title style</a:t>
            </a:r>
            <a:endParaRPr lang="fr-CA"/>
          </a:p>
        </p:txBody>
      </p:sp>
      <p:sp>
        <p:nvSpPr>
          <p:cNvPr id="3" name="Text Placeholder 2"/>
          <p:cNvSpPr>
            <a:spLocks noGrp="1"/>
          </p:cNvSpPr>
          <p:nvPr>
            <p:ph type="body" sz="half" idx="1"/>
          </p:nvPr>
        </p:nvSpPr>
        <p:spPr>
          <a:xfrm>
            <a:off x="1828800" y="1981200"/>
            <a:ext cx="3375025"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lipArt Placeholder 3"/>
          <p:cNvSpPr>
            <a:spLocks noGrp="1"/>
          </p:cNvSpPr>
          <p:nvPr>
            <p:ph type="clipArt" sz="half" idx="2"/>
          </p:nvPr>
        </p:nvSpPr>
        <p:spPr>
          <a:xfrm>
            <a:off x="5356225" y="1981200"/>
            <a:ext cx="3375025" cy="4419600"/>
          </a:xfrm>
        </p:spPr>
        <p:txBody>
          <a:bodyPr/>
          <a:lstStyle/>
          <a:p>
            <a:pPr lvl="0"/>
            <a:endParaRPr lang="fr-CA" noProof="0"/>
          </a:p>
        </p:txBody>
      </p:sp>
    </p:spTree>
    <p:extLst>
      <p:ext uri="{BB962C8B-B14F-4D97-AF65-F5344CB8AC3E}">
        <p14:creationId xmlns:p14="http://schemas.microsoft.com/office/powerpoint/2010/main" val="996343562"/>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Tree>
    <p:extLst>
      <p:ext uri="{BB962C8B-B14F-4D97-AF65-F5344CB8AC3E}">
        <p14:creationId xmlns:p14="http://schemas.microsoft.com/office/powerpoint/2010/main" val="1080567816"/>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75292533"/>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1828800" y="1981200"/>
            <a:ext cx="337502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356225" y="1981200"/>
            <a:ext cx="337502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Tree>
    <p:extLst>
      <p:ext uri="{BB962C8B-B14F-4D97-AF65-F5344CB8AC3E}">
        <p14:creationId xmlns:p14="http://schemas.microsoft.com/office/powerpoint/2010/main" val="1900857350"/>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Tree>
    <p:extLst>
      <p:ext uri="{BB962C8B-B14F-4D97-AF65-F5344CB8AC3E}">
        <p14:creationId xmlns:p14="http://schemas.microsoft.com/office/powerpoint/2010/main" val="2179830669"/>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Tree>
    <p:extLst>
      <p:ext uri="{BB962C8B-B14F-4D97-AF65-F5344CB8AC3E}">
        <p14:creationId xmlns:p14="http://schemas.microsoft.com/office/powerpoint/2010/main" val="1101928966"/>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82420"/>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31436278"/>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41052310"/>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8AAFAC81-9679-4BD4-84E9-5653A1C76A76}"/>
              </a:ext>
            </a:extLst>
          </p:cNvPr>
          <p:cNvSpPr>
            <a:spLocks noChangeArrowheads="1"/>
          </p:cNvSpPr>
          <p:nvPr/>
        </p:nvSpPr>
        <p:spPr bwMode="auto">
          <a:xfrm>
            <a:off x="1663700" y="622300"/>
            <a:ext cx="7467600" cy="1143000"/>
          </a:xfrm>
          <a:prstGeom prst="rect">
            <a:avLst/>
          </a:prstGeom>
          <a:solidFill>
            <a:srgbClr val="0C2E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fr-CA" altLang="en-US"/>
          </a:p>
        </p:txBody>
      </p:sp>
      <p:sp>
        <p:nvSpPr>
          <p:cNvPr id="1027" name="Rectangle 2">
            <a:extLst>
              <a:ext uri="{FF2B5EF4-FFF2-40B4-BE49-F238E27FC236}">
                <a16:creationId xmlns:a16="http://schemas.microsoft.com/office/drawing/2014/main" id="{36EA21F0-1B43-489E-8460-67EA468F5824}"/>
              </a:ext>
            </a:extLst>
          </p:cNvPr>
          <p:cNvSpPr>
            <a:spLocks noGrp="1" noChangeArrowheads="1"/>
          </p:cNvSpPr>
          <p:nvPr>
            <p:ph type="title"/>
          </p:nvPr>
        </p:nvSpPr>
        <p:spPr bwMode="auto">
          <a:xfrm>
            <a:off x="1828800" y="762000"/>
            <a:ext cx="6858000" cy="838200"/>
          </a:xfrm>
          <a:prstGeom prst="rect">
            <a:avLst/>
          </a:prstGeom>
          <a:noFill/>
          <a:ln>
            <a:noFill/>
          </a:ln>
          <a:effectLst/>
          <a:extLst>
            <a:ext uri="{909E8E84-426E-40DD-AFC4-6F175D3DCCD1}">
              <a14:hiddenFill xmlns:a14="http://schemas.microsoft.com/office/drawing/2010/main">
                <a:solidFill>
                  <a:srgbClr val="FC7C0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5">
            <a:extLst>
              <a:ext uri="{FF2B5EF4-FFF2-40B4-BE49-F238E27FC236}">
                <a16:creationId xmlns:a16="http://schemas.microsoft.com/office/drawing/2014/main" id="{D2265073-8CD0-4398-B82E-9B5F2C92FA41}"/>
              </a:ext>
            </a:extLst>
          </p:cNvPr>
          <p:cNvSpPr>
            <a:spLocks noChangeArrowheads="1"/>
          </p:cNvSpPr>
          <p:nvPr/>
        </p:nvSpPr>
        <p:spPr bwMode="auto">
          <a:xfrm>
            <a:off x="0" y="495300"/>
            <a:ext cx="9144000" cy="100013"/>
          </a:xfrm>
          <a:prstGeom prst="rect">
            <a:avLst/>
          </a:prstGeom>
          <a:solidFill>
            <a:srgbClr val="0C2E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fr-CA" altLang="en-US"/>
          </a:p>
        </p:txBody>
      </p:sp>
      <p:sp>
        <p:nvSpPr>
          <p:cNvPr id="1029" name="Rectangle 28">
            <a:extLst>
              <a:ext uri="{FF2B5EF4-FFF2-40B4-BE49-F238E27FC236}">
                <a16:creationId xmlns:a16="http://schemas.microsoft.com/office/drawing/2014/main" id="{15682E95-7E3E-41B9-9218-2D5CEE2AA7C3}"/>
              </a:ext>
            </a:extLst>
          </p:cNvPr>
          <p:cNvSpPr>
            <a:spLocks noChangeArrowheads="1"/>
          </p:cNvSpPr>
          <p:nvPr/>
        </p:nvSpPr>
        <p:spPr bwMode="auto">
          <a:xfrm>
            <a:off x="0" y="622300"/>
            <a:ext cx="1635125" cy="1143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fr-CA" altLang="en-US"/>
          </a:p>
        </p:txBody>
      </p:sp>
      <p:sp>
        <p:nvSpPr>
          <p:cNvPr id="1030" name="Rectangle 3">
            <a:extLst>
              <a:ext uri="{FF2B5EF4-FFF2-40B4-BE49-F238E27FC236}">
                <a16:creationId xmlns:a16="http://schemas.microsoft.com/office/drawing/2014/main" id="{3D9CB367-2D54-43D2-85E4-3C46877D7BFC}"/>
              </a:ext>
            </a:extLst>
          </p:cNvPr>
          <p:cNvSpPr>
            <a:spLocks noGrp="1" noChangeArrowheads="1"/>
          </p:cNvSpPr>
          <p:nvPr>
            <p:ph type="body" idx="1"/>
          </p:nvPr>
        </p:nvSpPr>
        <p:spPr bwMode="auto">
          <a:xfrm>
            <a:off x="1828800" y="1981200"/>
            <a:ext cx="69024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24">
            <a:extLst>
              <a:ext uri="{FF2B5EF4-FFF2-40B4-BE49-F238E27FC236}">
                <a16:creationId xmlns:a16="http://schemas.microsoft.com/office/drawing/2014/main" id="{B1F657E2-946F-4E1C-B500-BCC05993463E}"/>
              </a:ext>
            </a:extLst>
          </p:cNvPr>
          <p:cNvSpPr>
            <a:spLocks noChangeArrowheads="1"/>
          </p:cNvSpPr>
          <p:nvPr/>
        </p:nvSpPr>
        <p:spPr bwMode="auto">
          <a:xfrm>
            <a:off x="0" y="6594475"/>
            <a:ext cx="9144000" cy="263525"/>
          </a:xfrm>
          <a:prstGeom prst="rect">
            <a:avLst/>
          </a:prstGeom>
          <a:solidFill>
            <a:srgbClr val="0C2E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fr-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d"/>
  </p:transition>
  <p:txStyles>
    <p:titleStyle>
      <a:lvl1pPr algn="l" rtl="0" eaLnBrk="0" fontAlgn="base" hangingPunct="0">
        <a:spcBef>
          <a:spcPct val="0"/>
        </a:spcBef>
        <a:spcAft>
          <a:spcPct val="0"/>
        </a:spcAft>
        <a:defRPr sz="2800" b="1">
          <a:solidFill>
            <a:srgbClr val="CC6D1B"/>
          </a:solidFill>
          <a:latin typeface="+mj-lt"/>
          <a:ea typeface="+mj-ea"/>
          <a:cs typeface="+mj-cs"/>
        </a:defRPr>
      </a:lvl1pPr>
      <a:lvl2pPr algn="l" rtl="0" eaLnBrk="0" fontAlgn="base" hangingPunct="0">
        <a:spcBef>
          <a:spcPct val="0"/>
        </a:spcBef>
        <a:spcAft>
          <a:spcPct val="0"/>
        </a:spcAft>
        <a:defRPr sz="2800" b="1">
          <a:solidFill>
            <a:srgbClr val="CC6D1B"/>
          </a:solidFill>
          <a:latin typeface="Arial" charset="0"/>
        </a:defRPr>
      </a:lvl2pPr>
      <a:lvl3pPr algn="l" rtl="0" eaLnBrk="0" fontAlgn="base" hangingPunct="0">
        <a:spcBef>
          <a:spcPct val="0"/>
        </a:spcBef>
        <a:spcAft>
          <a:spcPct val="0"/>
        </a:spcAft>
        <a:defRPr sz="2800" b="1">
          <a:solidFill>
            <a:srgbClr val="CC6D1B"/>
          </a:solidFill>
          <a:latin typeface="Arial" charset="0"/>
        </a:defRPr>
      </a:lvl3pPr>
      <a:lvl4pPr algn="l" rtl="0" eaLnBrk="0" fontAlgn="base" hangingPunct="0">
        <a:spcBef>
          <a:spcPct val="0"/>
        </a:spcBef>
        <a:spcAft>
          <a:spcPct val="0"/>
        </a:spcAft>
        <a:defRPr sz="2800" b="1">
          <a:solidFill>
            <a:srgbClr val="CC6D1B"/>
          </a:solidFill>
          <a:latin typeface="Arial" charset="0"/>
        </a:defRPr>
      </a:lvl4pPr>
      <a:lvl5pPr algn="l" rtl="0" eaLnBrk="0" fontAlgn="base" hangingPunct="0">
        <a:spcBef>
          <a:spcPct val="0"/>
        </a:spcBef>
        <a:spcAft>
          <a:spcPct val="0"/>
        </a:spcAft>
        <a:defRPr sz="2800" b="1">
          <a:solidFill>
            <a:srgbClr val="CC6D1B"/>
          </a:solidFill>
          <a:latin typeface="Arial" charset="0"/>
        </a:defRPr>
      </a:lvl5pPr>
      <a:lvl6pPr marL="457200" algn="l" rtl="0" fontAlgn="base">
        <a:spcBef>
          <a:spcPct val="0"/>
        </a:spcBef>
        <a:spcAft>
          <a:spcPct val="0"/>
        </a:spcAft>
        <a:defRPr sz="2800" b="1">
          <a:solidFill>
            <a:srgbClr val="CC6D1B"/>
          </a:solidFill>
          <a:latin typeface="Arial" charset="0"/>
        </a:defRPr>
      </a:lvl6pPr>
      <a:lvl7pPr marL="914400" algn="l" rtl="0" fontAlgn="base">
        <a:spcBef>
          <a:spcPct val="0"/>
        </a:spcBef>
        <a:spcAft>
          <a:spcPct val="0"/>
        </a:spcAft>
        <a:defRPr sz="2800" b="1">
          <a:solidFill>
            <a:srgbClr val="CC6D1B"/>
          </a:solidFill>
          <a:latin typeface="Arial" charset="0"/>
        </a:defRPr>
      </a:lvl7pPr>
      <a:lvl8pPr marL="1371600" algn="l" rtl="0" fontAlgn="base">
        <a:spcBef>
          <a:spcPct val="0"/>
        </a:spcBef>
        <a:spcAft>
          <a:spcPct val="0"/>
        </a:spcAft>
        <a:defRPr sz="2800" b="1">
          <a:solidFill>
            <a:srgbClr val="CC6D1B"/>
          </a:solidFill>
          <a:latin typeface="Arial" charset="0"/>
        </a:defRPr>
      </a:lvl8pPr>
      <a:lvl9pPr marL="1828800" algn="l" rtl="0" fontAlgn="base">
        <a:spcBef>
          <a:spcPct val="0"/>
        </a:spcBef>
        <a:spcAft>
          <a:spcPct val="0"/>
        </a:spcAft>
        <a:defRPr sz="2800" b="1">
          <a:solidFill>
            <a:srgbClr val="CC6D1B"/>
          </a:solidFill>
          <a:latin typeface="Arial" charset="0"/>
        </a:defRPr>
      </a:lvl9pPr>
    </p:titleStyle>
    <p:bodyStyle>
      <a:lvl1pPr marL="169863" indent="-169863" algn="l" rtl="0" eaLnBrk="0" fontAlgn="base" hangingPunct="0">
        <a:spcBef>
          <a:spcPts val="1000"/>
        </a:spcBef>
        <a:spcAft>
          <a:spcPct val="0"/>
        </a:spcAft>
        <a:buChar char="·"/>
        <a:defRPr sz="2200">
          <a:solidFill>
            <a:schemeClr val="tx1"/>
          </a:solidFill>
          <a:latin typeface="+mn-lt"/>
          <a:ea typeface="+mn-ea"/>
          <a:cs typeface="+mn-cs"/>
        </a:defRPr>
      </a:lvl1pPr>
      <a:lvl2pPr marL="568325" indent="-169863" algn="l" rtl="0" eaLnBrk="0" fontAlgn="base" hangingPunct="0">
        <a:spcBef>
          <a:spcPct val="20000"/>
        </a:spcBef>
        <a:spcAft>
          <a:spcPct val="0"/>
        </a:spcAft>
        <a:buChar char="-"/>
        <a:defRPr sz="1900">
          <a:solidFill>
            <a:schemeClr val="tx1"/>
          </a:solidFill>
          <a:latin typeface="+mn-lt"/>
        </a:defRPr>
      </a:lvl2pPr>
      <a:lvl3pPr marL="852488" indent="-169863" algn="l" rtl="0" eaLnBrk="0" fontAlgn="base" hangingPunct="0">
        <a:spcBef>
          <a:spcPct val="20000"/>
        </a:spcBef>
        <a:spcAft>
          <a:spcPct val="0"/>
        </a:spcAft>
        <a:buChar char="›"/>
        <a:defRPr sz="1900">
          <a:solidFill>
            <a:schemeClr val="tx1"/>
          </a:solidFill>
          <a:latin typeface="+mn-lt"/>
        </a:defRPr>
      </a:lvl3pPr>
      <a:lvl4pPr marL="1146175" indent="-169863" algn="l" rtl="0" eaLnBrk="0" fontAlgn="base" hangingPunct="0">
        <a:spcBef>
          <a:spcPct val="20000"/>
        </a:spcBef>
        <a:spcAft>
          <a:spcPct val="0"/>
        </a:spcAft>
        <a:buChar char="·"/>
        <a:defRPr sz="1700">
          <a:solidFill>
            <a:schemeClr val="tx1"/>
          </a:solidFill>
          <a:latin typeface="+mn-lt"/>
        </a:defRPr>
      </a:lvl4pPr>
      <a:lvl5pPr marL="1430338" indent="-112713" algn="l" rtl="0" eaLnBrk="0" fontAlgn="base" hangingPunct="0">
        <a:spcBef>
          <a:spcPct val="20000"/>
        </a:spcBef>
        <a:spcAft>
          <a:spcPct val="0"/>
        </a:spcAft>
        <a:buChar char="-"/>
        <a:defRPr sz="1700">
          <a:solidFill>
            <a:schemeClr val="tx1"/>
          </a:solidFill>
          <a:latin typeface="+mn-lt"/>
        </a:defRPr>
      </a:lvl5pPr>
      <a:lvl6pPr marL="1887538" indent="-112713" algn="l" rtl="0" fontAlgn="base">
        <a:spcBef>
          <a:spcPct val="20000"/>
        </a:spcBef>
        <a:spcAft>
          <a:spcPct val="0"/>
        </a:spcAft>
        <a:buChar char="-"/>
        <a:defRPr sz="1700">
          <a:solidFill>
            <a:schemeClr val="tx1"/>
          </a:solidFill>
          <a:latin typeface="+mn-lt"/>
        </a:defRPr>
      </a:lvl6pPr>
      <a:lvl7pPr marL="2344738" indent="-112713" algn="l" rtl="0" fontAlgn="base">
        <a:spcBef>
          <a:spcPct val="20000"/>
        </a:spcBef>
        <a:spcAft>
          <a:spcPct val="0"/>
        </a:spcAft>
        <a:buChar char="-"/>
        <a:defRPr sz="1700">
          <a:solidFill>
            <a:schemeClr val="tx1"/>
          </a:solidFill>
          <a:latin typeface="+mn-lt"/>
        </a:defRPr>
      </a:lvl7pPr>
      <a:lvl8pPr marL="2801938" indent="-112713" algn="l" rtl="0" fontAlgn="base">
        <a:spcBef>
          <a:spcPct val="20000"/>
        </a:spcBef>
        <a:spcAft>
          <a:spcPct val="0"/>
        </a:spcAft>
        <a:buChar char="-"/>
        <a:defRPr sz="1700">
          <a:solidFill>
            <a:schemeClr val="tx1"/>
          </a:solidFill>
          <a:latin typeface="+mn-lt"/>
        </a:defRPr>
      </a:lvl8pPr>
      <a:lvl9pPr marL="3259138" indent="-112713" algn="l" rtl="0" fontAlgn="base">
        <a:spcBef>
          <a:spcPct val="20000"/>
        </a:spcBef>
        <a:spcAft>
          <a:spcPct val="0"/>
        </a:spcAft>
        <a:buChar char="-"/>
        <a:defRPr sz="17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google.ca/imgres?q=excavation&amp;um=1&amp;hl=en&amp;sa=N&amp;rlz=1W1ADRA_enCA461&amp;biw=1280&amp;bih=796&amp;tbm=isch&amp;tbnid=95cTayDctvBz0M:&amp;imgrefurl=http://malcoconstruction.com/PhotoAlbums/album_1EXCAVATION/&amp;docid=6kBy8_ZfU8w8IM&amp;imgurl=http://malcoconstruction.com/PhotoAlbums/album_1EXCAVATION/excavator.jpg&amp;w=350&amp;h=307&amp;ei=2C3WT7i5E8Oa6QGt9NSoAw&amp;zoom=1&amp;iact=hc&amp;vpx=344&amp;vpy=484&amp;dur=5235&amp;hovh=210&amp;hovw=240&amp;tx=147&amp;ty=153&amp;sig=112717542291943328252&amp;page=1&amp;tbnh=127&amp;tbnw=145&amp;start=0&amp;ndsp=24&amp;ved=1t:429,r:19,s:0,i:197"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ca/imgres?q=excavation&amp;um=1&amp;hl=en&amp;sa=N&amp;rlz=1W1ADRA_enCA461&amp;biw=1280&amp;bih=796&amp;tbm=isch&amp;tbnid=95cTayDctvBz0M:&amp;imgrefurl=http://malcoconstruction.com/PhotoAlbums/album_1EXCAVATION/&amp;docid=6kBy8_ZfU8w8IM&amp;imgurl=http://malcoconstruction.com/PhotoAlbums/album_1EXCAVATION/excavator.jpg&amp;w=350&amp;h=307&amp;ei=2C3WT7i5E8Oa6QGt9NSoAw&amp;zoom=1&amp;iact=hc&amp;vpx=344&amp;vpy=484&amp;dur=5235&amp;hovh=210&amp;hovw=240&amp;tx=147&amp;ty=153&amp;sig=112717542291943328252&amp;page=1&amp;tbnh=127&amp;tbnw=145&amp;start=0&amp;ndsp=24&amp;ved=1t:429,r:19,s:0,i:197"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ca/imgres?q=trenching+hazards&amp;start=177&amp;um=1&amp;hl=en&amp;rlz=1W1ADRA_enCA461&amp;biw=1280&amp;bih=796&amp;tbm=isch&amp;tbnid=js--rSgatiGvWM:&amp;imgrefurl=http://www.chicagoworkerscompensationattorneyblog.com/2011/10/&amp;docid=-F_LvnRENQVzoM&amp;imgurl=http://www.chicagoworkerscompensationattorneyblog.com/trench.jpg&amp;w=443&amp;h=380&amp;ei=VzLWT_GuCOTs6gH7n72LAw&amp;zoom=1&amp;iact=hc&amp;vpx=960&amp;vpy=89&amp;dur=3468&amp;hovh=208&amp;hovw=242&amp;tx=155&amp;ty=131&amp;sig=112717542291943328252&amp;page=7&amp;tbnh=158&amp;tbnw=182&amp;ndsp=31&amp;ved=1t:429,r:24,s:177,i:80"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google.ca/imgres?q=trenching+hazards&amp;start=177&amp;um=1&amp;hl=en&amp;rlz=1W1ADRA_enCA461&amp;biw=1280&amp;bih=796&amp;tbm=isch&amp;tbnid=js--rSgatiGvWM:&amp;imgrefurl=http://www.chicagoworkerscompensationattorneyblog.com/2011/10/&amp;docid=-F_LvnRENQVzoM&amp;imgurl=http://www.chicagoworkerscompensationattorneyblog.com/trench.jpg&amp;w=443&amp;h=380&amp;ei=VzLWT_GuCOTs6gH7n72LAw&amp;zoom=1&amp;iact=hc&amp;vpx=960&amp;vpy=89&amp;dur=3468&amp;hovh=208&amp;hovw=242&amp;tx=155&amp;ty=131&amp;sig=112717542291943328252&amp;page=7&amp;tbnh=158&amp;tbnw=182&amp;ndsp=31&amp;ved=1t:429,r:24,s:177,i:80"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7.xml.rels><?xml version="1.0" encoding="UTF-8" standalone="yes"?>
<Relationships xmlns="http://schemas.openxmlformats.org/package/2006/relationships"><Relationship Id="rId3" Type="http://schemas.openxmlformats.org/officeDocument/2006/relationships/hyperlink" Target="http://www.google.ca/imgres?q=trenching+hazards&amp;start=177&amp;um=1&amp;hl=en&amp;rlz=1W1ADRA_enCA461&amp;biw=1280&amp;bih=796&amp;tbm=isch&amp;tbnid=js--rSgatiGvWM:&amp;imgrefurl=http://www.chicagoworkerscompensationattorneyblog.com/2011/10/&amp;docid=-F_LvnRENQVzoM&amp;imgurl=http://www.chicagoworkerscompensationattorneyblog.com/trench.jpg&amp;w=443&amp;h=380&amp;ei=VzLWT_GuCOTs6gH7n72LAw&amp;zoom=1&amp;iact=hc&amp;vpx=960&amp;vpy=89&amp;dur=3468&amp;hovh=208&amp;hovw=242&amp;tx=155&amp;ty=131&amp;sig=112717542291943328252&amp;page=7&amp;tbnh=158&amp;tbnw=182&amp;ndsp=31&amp;ved=1t:429,r:24,s:177,i:80"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8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8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50" name="Group 13">
            <a:extLst>
              <a:ext uri="{FF2B5EF4-FFF2-40B4-BE49-F238E27FC236}">
                <a16:creationId xmlns:a16="http://schemas.microsoft.com/office/drawing/2014/main" id="{B3D05E8F-4A3D-4AB6-BEBC-BBFC76EDA938}"/>
              </a:ext>
            </a:extLst>
          </p:cNvPr>
          <p:cNvGrpSpPr>
            <a:grpSpLocks/>
          </p:cNvGrpSpPr>
          <p:nvPr/>
        </p:nvGrpSpPr>
        <p:grpSpPr bwMode="auto">
          <a:xfrm>
            <a:off x="0" y="1905000"/>
            <a:ext cx="9144000" cy="4249738"/>
            <a:chOff x="0" y="0"/>
            <a:chExt cx="9144000" cy="4248913"/>
          </a:xfrm>
        </p:grpSpPr>
        <p:pic>
          <p:nvPicPr>
            <p:cNvPr id="2055" name="Picture 9">
              <a:extLst>
                <a:ext uri="{FF2B5EF4-FFF2-40B4-BE49-F238E27FC236}">
                  <a16:creationId xmlns:a16="http://schemas.microsoft.com/office/drawing/2014/main" id="{3C0F0F1D-6987-45A5-A3CB-B125B54849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1376" y="0"/>
              <a:ext cx="4364736" cy="424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a:extLst>
                <a:ext uri="{FF2B5EF4-FFF2-40B4-BE49-F238E27FC236}">
                  <a16:creationId xmlns:a16="http://schemas.microsoft.com/office/drawing/2014/main" id="{DA6945BB-46D1-485F-8400-A3180B7927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926080" cy="424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1">
              <a:extLst>
                <a:ext uri="{FF2B5EF4-FFF2-40B4-BE49-F238E27FC236}">
                  <a16:creationId xmlns:a16="http://schemas.microsoft.com/office/drawing/2014/main" id="{578052A0-03E0-4702-9CC1-01B50C2B20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4240" y="0"/>
              <a:ext cx="1889760" cy="424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Text Box 60">
            <a:extLst>
              <a:ext uri="{FF2B5EF4-FFF2-40B4-BE49-F238E27FC236}">
                <a16:creationId xmlns:a16="http://schemas.microsoft.com/office/drawing/2014/main" id="{EE9FF2EF-1F85-4609-9FD4-8948263C80E3}"/>
              </a:ext>
            </a:extLst>
          </p:cNvPr>
          <p:cNvSpPr txBox="1">
            <a:spLocks noChangeArrowheads="1"/>
          </p:cNvSpPr>
          <p:nvPr/>
        </p:nvSpPr>
        <p:spPr bwMode="auto">
          <a:xfrm>
            <a:off x="3276600" y="3230563"/>
            <a:ext cx="3810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fr-CA" altLang="en-US" sz="3000" b="1">
                <a:latin typeface="Arial" panose="020B0604020202020204" pitchFamily="34" charset="0"/>
              </a:rPr>
              <a:t>Les e</a:t>
            </a:r>
            <a:r>
              <a:rPr lang="en-US" altLang="en-US" sz="3000" b="1">
                <a:latin typeface="Arial" panose="020B0604020202020204" pitchFamily="34" charset="0"/>
              </a:rPr>
              <a:t>xcavations </a:t>
            </a:r>
            <a:r>
              <a:rPr lang="fr-CA" altLang="en-US" sz="3000" b="1">
                <a:latin typeface="Arial" panose="020B0604020202020204" pitchFamily="34" charset="0"/>
              </a:rPr>
              <a:t>et les tranchées</a:t>
            </a:r>
            <a:endParaRPr lang="en-US" altLang="en-US" sz="3000" b="1">
              <a:latin typeface="Arial" panose="020B0604020202020204" pitchFamily="34" charset="0"/>
            </a:endParaRPr>
          </a:p>
        </p:txBody>
      </p:sp>
      <p:sp>
        <p:nvSpPr>
          <p:cNvPr id="2052" name="Rectangle 61">
            <a:extLst>
              <a:ext uri="{FF2B5EF4-FFF2-40B4-BE49-F238E27FC236}">
                <a16:creationId xmlns:a16="http://schemas.microsoft.com/office/drawing/2014/main" id="{B4A9F338-99D3-41ED-A83C-500E9A6C9D1C}"/>
              </a:ext>
            </a:extLst>
          </p:cNvPr>
          <p:cNvSpPr>
            <a:spLocks noChangeArrowheads="1"/>
          </p:cNvSpPr>
          <p:nvPr/>
        </p:nvSpPr>
        <p:spPr bwMode="auto">
          <a:xfrm>
            <a:off x="3319463" y="4572000"/>
            <a:ext cx="3689350" cy="1447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eaLnBrk="1" hangingPunct="1">
              <a:spcBef>
                <a:spcPts val="1000"/>
              </a:spcBef>
            </a:pPr>
            <a:r>
              <a:rPr lang="fr-CA" altLang="en-US" sz="1600" b="1">
                <a:solidFill>
                  <a:schemeClr val="bg1"/>
                </a:solidFill>
                <a:latin typeface="Arial" panose="020B0604020202020204" pitchFamily="34" charset="0"/>
                <a:cs typeface="Times New Roman" panose="02020603050405020304" pitchFamily="18" charset="0"/>
              </a:rPr>
              <a:t>Une présentation de :</a:t>
            </a:r>
          </a:p>
          <a:p>
            <a:pPr algn="just" eaLnBrk="1" hangingPunct="1">
              <a:spcBef>
                <a:spcPts val="1000"/>
              </a:spcBef>
            </a:pPr>
            <a:endParaRPr lang="fr-CA" altLang="en-US" sz="900" b="1">
              <a:solidFill>
                <a:schemeClr val="bg1"/>
              </a:solidFill>
              <a:latin typeface="Arial" panose="020B0604020202020204" pitchFamily="34" charset="0"/>
              <a:cs typeface="Times New Roman" panose="02020603050405020304" pitchFamily="18" charset="0"/>
            </a:endParaRPr>
          </a:p>
          <a:p>
            <a:pPr algn="just" eaLnBrk="1" hangingPunct="1"/>
            <a:r>
              <a:rPr lang="fr-CA" altLang="en-US" sz="1600" b="1">
                <a:solidFill>
                  <a:schemeClr val="bg1"/>
                </a:solidFill>
                <a:latin typeface="Arial" panose="020B0604020202020204" pitchFamily="34" charset="0"/>
                <a:cs typeface="Times New Roman" panose="02020603050405020304" pitchFamily="18" charset="0"/>
              </a:rPr>
              <a:t>Nom</a:t>
            </a:r>
          </a:p>
          <a:p>
            <a:pPr algn="just" eaLnBrk="1" hangingPunct="1"/>
            <a:r>
              <a:rPr lang="fr-CA" altLang="en-US" sz="1600" b="1">
                <a:solidFill>
                  <a:schemeClr val="bg1"/>
                </a:solidFill>
                <a:latin typeface="Arial" panose="020B0604020202020204" pitchFamily="34" charset="0"/>
                <a:cs typeface="Times New Roman" panose="02020603050405020304" pitchFamily="18" charset="0"/>
              </a:rPr>
              <a:t>Titre</a:t>
            </a:r>
          </a:p>
          <a:p>
            <a:pPr algn="just" eaLnBrk="1" hangingPunct="1"/>
            <a:r>
              <a:rPr lang="fr-CA" altLang="en-US" sz="1600" b="1">
                <a:solidFill>
                  <a:schemeClr val="bg1"/>
                </a:solidFill>
                <a:latin typeface="Arial" panose="020B0604020202020204" pitchFamily="34" charset="0"/>
                <a:cs typeface="Times New Roman" panose="02020603050405020304" pitchFamily="18" charset="0"/>
              </a:rPr>
              <a:t>Date</a:t>
            </a:r>
          </a:p>
          <a:p>
            <a:pPr eaLnBrk="1" hangingPunct="1">
              <a:spcBef>
                <a:spcPts val="1000"/>
              </a:spcBef>
            </a:pPr>
            <a:endParaRPr lang="en-US" altLang="en-US" sz="1600" b="1">
              <a:solidFill>
                <a:schemeClr val="bg1"/>
              </a:solidFill>
              <a:latin typeface="Arial" panose="020B0604020202020204" pitchFamily="34" charset="0"/>
            </a:endParaRPr>
          </a:p>
        </p:txBody>
      </p:sp>
      <p:sp>
        <p:nvSpPr>
          <p:cNvPr id="2053" name="Rectangle 63">
            <a:extLst>
              <a:ext uri="{FF2B5EF4-FFF2-40B4-BE49-F238E27FC236}">
                <a16:creationId xmlns:a16="http://schemas.microsoft.com/office/drawing/2014/main" id="{E7A6084F-4F8A-430C-B71D-40BEF8435E5D}"/>
              </a:ext>
            </a:extLst>
          </p:cNvPr>
          <p:cNvSpPr>
            <a:spLocks noChangeArrowheads="1"/>
          </p:cNvSpPr>
          <p:nvPr/>
        </p:nvSpPr>
        <p:spPr bwMode="auto">
          <a:xfrm>
            <a:off x="0" y="6594475"/>
            <a:ext cx="9144000" cy="263525"/>
          </a:xfrm>
          <a:prstGeom prst="rect">
            <a:avLst/>
          </a:prstGeom>
          <a:solidFill>
            <a:srgbClr val="0C2E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fr-CA" altLang="en-US"/>
          </a:p>
        </p:txBody>
      </p:sp>
      <p:sp>
        <p:nvSpPr>
          <p:cNvPr id="2054" name="Rectangle 64">
            <a:extLst>
              <a:ext uri="{FF2B5EF4-FFF2-40B4-BE49-F238E27FC236}">
                <a16:creationId xmlns:a16="http://schemas.microsoft.com/office/drawing/2014/main" id="{FF4F23FE-2107-4EF5-83FF-C0AC5EFA28F9}"/>
              </a:ext>
            </a:extLst>
          </p:cNvPr>
          <p:cNvSpPr>
            <a:spLocks noChangeArrowheads="1"/>
          </p:cNvSpPr>
          <p:nvPr/>
        </p:nvSpPr>
        <p:spPr bwMode="auto">
          <a:xfrm>
            <a:off x="0" y="1511300"/>
            <a:ext cx="9144000" cy="100013"/>
          </a:xfrm>
          <a:prstGeom prst="rect">
            <a:avLst/>
          </a:prstGeom>
          <a:solidFill>
            <a:srgbClr val="0C2E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fr-CA" altLang="en-US"/>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C7B8C47-C7E6-4ACD-BFC2-28E26765EC91}"/>
              </a:ext>
            </a:extLst>
          </p:cNvPr>
          <p:cNvSpPr>
            <a:spLocks noGrp="1" noChangeArrowheads="1"/>
          </p:cNvSpPr>
          <p:nvPr>
            <p:ph type="title"/>
          </p:nvPr>
        </p:nvSpPr>
        <p:spPr/>
        <p:txBody>
          <a:bodyPr/>
          <a:lstStyle/>
          <a:p>
            <a:pPr eaLnBrk="1" hangingPunct="1"/>
            <a:r>
              <a:rPr lang="en-US" altLang="en-US" sz="3000"/>
              <a:t>Introduction</a:t>
            </a:r>
          </a:p>
        </p:txBody>
      </p:sp>
      <p:sp>
        <p:nvSpPr>
          <p:cNvPr id="11267" name="Rectangle 3">
            <a:extLst>
              <a:ext uri="{FF2B5EF4-FFF2-40B4-BE49-F238E27FC236}">
                <a16:creationId xmlns:a16="http://schemas.microsoft.com/office/drawing/2014/main" id="{04981F81-9431-41F2-98B6-D29637469FEB}"/>
              </a:ext>
            </a:extLst>
          </p:cNvPr>
          <p:cNvSpPr>
            <a:spLocks noGrp="1" noChangeArrowheads="1"/>
          </p:cNvSpPr>
          <p:nvPr>
            <p:ph type="body" idx="1"/>
          </p:nvPr>
        </p:nvSpPr>
        <p:spPr>
          <a:xfrm>
            <a:off x="304800" y="1828800"/>
            <a:ext cx="8610600" cy="4572000"/>
          </a:xfrm>
        </p:spPr>
        <p:txBody>
          <a:bodyPr/>
          <a:lstStyle/>
          <a:p>
            <a:pPr marL="180975" indent="0" eaLnBrk="1" hangingPunct="1">
              <a:lnSpc>
                <a:spcPct val="150000"/>
              </a:lnSpc>
              <a:buFontTx/>
              <a:buNone/>
            </a:pPr>
            <a:r>
              <a:rPr lang="fr-CA" altLang="en-US" sz="2800" b="1" u="sng"/>
              <a:t>Lois et règlements</a:t>
            </a:r>
            <a:endParaRPr lang="en-US" altLang="en-US" sz="2800" b="1" u="sng"/>
          </a:p>
          <a:p>
            <a:pPr marL="180975" indent="0" eaLnBrk="1" hangingPunct="1">
              <a:buFontTx/>
              <a:buNone/>
            </a:pPr>
            <a:r>
              <a:rPr lang="fr-CA" altLang="en-US" sz="2800" b="1" i="1"/>
              <a:t>Loi sur l’hygiène et la sécurité au travail, </a:t>
            </a:r>
            <a:r>
              <a:rPr lang="fr-CA" altLang="en-US" sz="2800" b="1"/>
              <a:t>c</a:t>
            </a:r>
            <a:r>
              <a:rPr lang="en-US" altLang="en-US" sz="2800" b="1"/>
              <a:t>h</a:t>
            </a:r>
            <a:r>
              <a:rPr lang="fr-CA" altLang="en-US" sz="2800" b="1"/>
              <a:t>apitre</a:t>
            </a:r>
            <a:r>
              <a:rPr lang="en-US" altLang="en-US" sz="2800" b="1"/>
              <a:t> O-0.2</a:t>
            </a:r>
            <a:r>
              <a:rPr lang="fr-CA" altLang="en-US" sz="2800" b="1"/>
              <a:t> </a:t>
            </a:r>
            <a:endParaRPr lang="en-US" altLang="en-US" sz="2800" b="1" i="1"/>
          </a:p>
          <a:p>
            <a:pPr marL="1295400" lvl="1" indent="-533400" eaLnBrk="1" hangingPunct="1"/>
            <a:r>
              <a:rPr lang="fr-CA" altLang="en-US" sz="2800" b="1"/>
              <a:t>Obligations de l’employeur et du salarié </a:t>
            </a:r>
            <a:endParaRPr lang="en-US" altLang="en-US" sz="2800" b="1"/>
          </a:p>
          <a:p>
            <a:pPr marL="1295400" lvl="1" indent="-533400" eaLnBrk="1" hangingPunct="1">
              <a:lnSpc>
                <a:spcPct val="150000"/>
              </a:lnSpc>
            </a:pPr>
            <a:r>
              <a:rPr lang="fr-CA" altLang="en-US" sz="2800" b="1"/>
              <a:t>Salariés – Trois droits fondamentaux </a:t>
            </a:r>
            <a:endParaRPr lang="en-US" altLang="en-US" sz="2800" b="1"/>
          </a:p>
          <a:p>
            <a:pPr marL="1943100" lvl="2" indent="-457200" eaLnBrk="1" hangingPunct="1"/>
            <a:r>
              <a:rPr lang="fr-CA" altLang="en-US" sz="2800" b="1"/>
              <a:t>Droit de connaître </a:t>
            </a:r>
          </a:p>
          <a:p>
            <a:pPr marL="1943100" lvl="2" indent="-457200" eaLnBrk="1" hangingPunct="1"/>
            <a:r>
              <a:rPr lang="fr-CA" altLang="en-US" sz="2800" b="1"/>
              <a:t>Droit de participer </a:t>
            </a:r>
          </a:p>
          <a:p>
            <a:pPr marL="1943100" lvl="2" indent="-457200" eaLnBrk="1" hangingPunct="1"/>
            <a:r>
              <a:rPr lang="fr-CA" altLang="en-US" sz="2800" b="1"/>
              <a:t>Droit de refuser </a:t>
            </a:r>
            <a:endParaRPr lang="en-US" altLang="en-US" sz="2800" b="1"/>
          </a:p>
        </p:txBody>
      </p:sp>
      <p:pic>
        <p:nvPicPr>
          <p:cNvPr id="11268" name="Picture 9">
            <a:hlinkClick r:id="rId3"/>
            <a:extLst>
              <a:ext uri="{FF2B5EF4-FFF2-40B4-BE49-F238E27FC236}">
                <a16:creationId xmlns:a16="http://schemas.microsoft.com/office/drawing/2014/main" id="{1608CB8E-A282-4501-B334-B0CD1815C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31B3615-A3AF-4A58-8AD4-CB1515930DAA}"/>
              </a:ext>
            </a:extLst>
          </p:cNvPr>
          <p:cNvSpPr>
            <a:spLocks noGrp="1" noChangeArrowheads="1"/>
          </p:cNvSpPr>
          <p:nvPr>
            <p:ph type="title"/>
          </p:nvPr>
        </p:nvSpPr>
        <p:spPr/>
        <p:txBody>
          <a:bodyPr/>
          <a:lstStyle/>
          <a:p>
            <a:pPr eaLnBrk="1" hangingPunct="1"/>
            <a:r>
              <a:rPr lang="en-US" altLang="en-US" sz="3000"/>
              <a:t>Introduction</a:t>
            </a:r>
          </a:p>
        </p:txBody>
      </p:sp>
      <p:sp>
        <p:nvSpPr>
          <p:cNvPr id="12291" name="Rectangle 3">
            <a:extLst>
              <a:ext uri="{FF2B5EF4-FFF2-40B4-BE49-F238E27FC236}">
                <a16:creationId xmlns:a16="http://schemas.microsoft.com/office/drawing/2014/main" id="{C0D555C1-05FE-4D85-9BA3-D78494530D11}"/>
              </a:ext>
            </a:extLst>
          </p:cNvPr>
          <p:cNvSpPr>
            <a:spLocks noGrp="1" noChangeArrowheads="1"/>
          </p:cNvSpPr>
          <p:nvPr>
            <p:ph type="body" idx="1"/>
          </p:nvPr>
        </p:nvSpPr>
        <p:spPr>
          <a:xfrm>
            <a:off x="0" y="1752600"/>
            <a:ext cx="8991600" cy="4648200"/>
          </a:xfrm>
        </p:spPr>
        <p:txBody>
          <a:bodyPr/>
          <a:lstStyle/>
          <a:p>
            <a:pPr marL="609600" indent="-609600" eaLnBrk="1" hangingPunct="1">
              <a:lnSpc>
                <a:spcPct val="150000"/>
              </a:lnSpc>
              <a:buFontTx/>
              <a:buNone/>
            </a:pPr>
            <a:r>
              <a:rPr lang="en-US" altLang="en-US" sz="2800" b="1"/>
              <a:t>      </a:t>
            </a:r>
            <a:r>
              <a:rPr lang="fr-CA" altLang="en-US" sz="2800" b="1" u="sng"/>
              <a:t>Lois et règlements</a:t>
            </a:r>
            <a:endParaRPr lang="en-US" altLang="en-US" sz="2800" b="1" u="sng"/>
          </a:p>
          <a:p>
            <a:pPr marL="609600" indent="-609600" eaLnBrk="1" hangingPunct="1">
              <a:lnSpc>
                <a:spcPct val="130000"/>
              </a:lnSpc>
              <a:buFontTx/>
              <a:buNone/>
            </a:pPr>
            <a:r>
              <a:rPr lang="fr-CA" altLang="en-US" sz="2800" b="1"/>
              <a:t>	Conformément à la </a:t>
            </a:r>
            <a:r>
              <a:rPr lang="fr-CA" altLang="en-US" sz="2800" b="1" i="1"/>
              <a:t>Loi sur la Commission de la santé, de la sécurité et de l’indemnisation des accidents au travail</a:t>
            </a:r>
            <a:r>
              <a:rPr lang="fr-CA" altLang="en-US" sz="2800" b="1"/>
              <a:t>, c</a:t>
            </a:r>
            <a:r>
              <a:rPr lang="en-US" altLang="en-US" sz="2800" b="1"/>
              <a:t>h</a:t>
            </a:r>
            <a:r>
              <a:rPr lang="fr-CA" altLang="en-US" sz="2800" b="1"/>
              <a:t>apitre</a:t>
            </a:r>
            <a:r>
              <a:rPr lang="en-US" altLang="en-US" sz="2800" b="1"/>
              <a:t> W-14</a:t>
            </a:r>
            <a:r>
              <a:rPr lang="fr-CA" altLang="en-US" sz="2800" b="1"/>
              <a:t>, Travail sécuritaire NB veille à la mise en œuvre et à l’application des trois lois et de leurs règlements. </a:t>
            </a:r>
            <a:r>
              <a:rPr lang="en-US" altLang="en-US" sz="2800" b="1"/>
              <a:t> </a:t>
            </a:r>
          </a:p>
        </p:txBody>
      </p:sp>
      <p:pic>
        <p:nvPicPr>
          <p:cNvPr id="12292" name="Picture 9">
            <a:hlinkClick r:id="rId3"/>
            <a:extLst>
              <a:ext uri="{FF2B5EF4-FFF2-40B4-BE49-F238E27FC236}">
                <a16:creationId xmlns:a16="http://schemas.microsoft.com/office/drawing/2014/main" id="{F33B8558-697A-4852-B122-F1326B113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DEC6ED2-C88B-487C-ACFF-98B261F4A939}"/>
              </a:ext>
            </a:extLst>
          </p:cNvPr>
          <p:cNvSpPr>
            <a:spLocks noGrp="1" noChangeArrowheads="1"/>
          </p:cNvSpPr>
          <p:nvPr>
            <p:ph type="title"/>
          </p:nvPr>
        </p:nvSpPr>
        <p:spPr/>
        <p:txBody>
          <a:bodyPr/>
          <a:lstStyle/>
          <a:p>
            <a:pPr eaLnBrk="1" hangingPunct="1"/>
            <a:r>
              <a:rPr lang="fr-CA" altLang="en-US" sz="3000" i="1"/>
              <a:t>Loi sur l’hygiène et la sécurité au travail</a:t>
            </a:r>
            <a:r>
              <a:rPr lang="fr-CA" altLang="en-US" sz="3000"/>
              <a:t>, chapitre </a:t>
            </a:r>
            <a:r>
              <a:rPr lang="en-US" altLang="en-US" sz="3000"/>
              <a:t>O-0.2</a:t>
            </a:r>
          </a:p>
        </p:txBody>
      </p:sp>
      <p:sp>
        <p:nvSpPr>
          <p:cNvPr id="13315" name="Rectangle 3">
            <a:extLst>
              <a:ext uri="{FF2B5EF4-FFF2-40B4-BE49-F238E27FC236}">
                <a16:creationId xmlns:a16="http://schemas.microsoft.com/office/drawing/2014/main" id="{B49A2655-AD98-4976-9DE7-0AA90DC66C34}"/>
              </a:ext>
            </a:extLst>
          </p:cNvPr>
          <p:cNvSpPr>
            <a:spLocks noGrp="1" noChangeArrowheads="1"/>
          </p:cNvSpPr>
          <p:nvPr>
            <p:ph type="body" idx="1"/>
          </p:nvPr>
        </p:nvSpPr>
        <p:spPr>
          <a:xfrm>
            <a:off x="0" y="2057400"/>
            <a:ext cx="8915400" cy="4572000"/>
          </a:xfrm>
        </p:spPr>
        <p:txBody>
          <a:bodyPr/>
          <a:lstStyle/>
          <a:p>
            <a:pPr marL="0" indent="0" eaLnBrk="1" hangingPunct="1">
              <a:lnSpc>
                <a:spcPct val="150000"/>
              </a:lnSpc>
              <a:buFontTx/>
              <a:buNone/>
            </a:pPr>
            <a:r>
              <a:rPr lang="fr-CA" altLang="en-US" sz="2600" b="1">
                <a:cs typeface="Times New Roman" panose="02020603050405020304" pitchFamily="18" charset="0"/>
              </a:rPr>
              <a:t>  « Salarié »</a:t>
            </a:r>
            <a:r>
              <a:rPr lang="en-US" altLang="en-US" sz="2600" b="1">
                <a:cs typeface="Times New Roman" panose="02020603050405020304" pitchFamily="18" charset="0"/>
              </a:rPr>
              <a:t> </a:t>
            </a:r>
            <a:r>
              <a:rPr lang="fr-CA" altLang="en-US" sz="2600" b="1">
                <a:cs typeface="Times New Roman" panose="02020603050405020304" pitchFamily="18" charset="0"/>
              </a:rPr>
              <a:t>désigne :</a:t>
            </a:r>
            <a:endParaRPr lang="en-US" altLang="en-US" sz="2600" b="1">
              <a:cs typeface="Times New Roman" panose="02020603050405020304" pitchFamily="18" charset="0"/>
            </a:endParaRPr>
          </a:p>
          <a:p>
            <a:pPr marL="647700" lvl="1" indent="-457200" eaLnBrk="1" hangingPunct="1">
              <a:lnSpc>
                <a:spcPct val="150000"/>
              </a:lnSpc>
              <a:buFont typeface="Wingdings" panose="05000000000000000000" pitchFamily="2" charset="2"/>
              <a:buChar char="Ø"/>
            </a:pPr>
            <a:r>
              <a:rPr lang="fr-CA" altLang="en-US" sz="2600" b="1">
                <a:cs typeface="Times New Roman" panose="02020603050405020304" pitchFamily="18" charset="0"/>
              </a:rPr>
              <a:t>une personne employée dans un lieu de travail;</a:t>
            </a:r>
          </a:p>
          <a:p>
            <a:pPr marL="647700" lvl="1" indent="-457200" eaLnBrk="1" hangingPunct="1">
              <a:lnSpc>
                <a:spcPct val="150000"/>
              </a:lnSpc>
              <a:buFont typeface="Wingdings" panose="05000000000000000000" pitchFamily="2" charset="2"/>
              <a:buChar char="Ø"/>
            </a:pPr>
            <a:r>
              <a:rPr lang="fr-CA" altLang="en-US" sz="2600" b="1">
                <a:cs typeface="Times New Roman" panose="02020603050405020304" pitchFamily="18" charset="0"/>
              </a:rPr>
              <a:t>une personne se trouvant dans un lieu de travail pour tout objet s’y rattachant. </a:t>
            </a:r>
            <a:endParaRPr lang="en-US" altLang="en-US" sz="2600" b="1">
              <a:cs typeface="Times New Roman" panose="02020603050405020304" pitchFamily="18" charset="0"/>
            </a:endParaRPr>
          </a:p>
        </p:txBody>
      </p:sp>
      <p:pic>
        <p:nvPicPr>
          <p:cNvPr id="13316" name="Picture 9">
            <a:hlinkClick r:id="rId3"/>
            <a:extLst>
              <a:ext uri="{FF2B5EF4-FFF2-40B4-BE49-F238E27FC236}">
                <a16:creationId xmlns:a16="http://schemas.microsoft.com/office/drawing/2014/main" id="{7925DE06-E2F4-4460-9E5E-BBEADAEF8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5F37943-CBFC-49B3-8A2F-CF368CBD0616}"/>
              </a:ext>
            </a:extLst>
          </p:cNvPr>
          <p:cNvSpPr>
            <a:spLocks noGrp="1" noChangeArrowheads="1"/>
          </p:cNvSpPr>
          <p:nvPr>
            <p:ph type="title"/>
          </p:nvPr>
        </p:nvSpPr>
        <p:spPr/>
        <p:txBody>
          <a:bodyPr/>
          <a:lstStyle/>
          <a:p>
            <a:pPr eaLnBrk="1" hangingPunct="1"/>
            <a:r>
              <a:rPr lang="fr-CA" altLang="en-US" sz="3000" i="1"/>
              <a:t>Loi sur l’hygiène et la sécurité au travail</a:t>
            </a:r>
            <a:r>
              <a:rPr lang="fr-CA" altLang="en-US" sz="3000"/>
              <a:t>, chapitre </a:t>
            </a:r>
            <a:r>
              <a:rPr lang="en-US" altLang="en-US" sz="3000"/>
              <a:t>O-0.2</a:t>
            </a:r>
          </a:p>
        </p:txBody>
      </p:sp>
      <p:sp>
        <p:nvSpPr>
          <p:cNvPr id="14339" name="Rectangle 3">
            <a:extLst>
              <a:ext uri="{FF2B5EF4-FFF2-40B4-BE49-F238E27FC236}">
                <a16:creationId xmlns:a16="http://schemas.microsoft.com/office/drawing/2014/main" id="{F98EF073-C4E5-4F8B-BBBA-038EE2AC9982}"/>
              </a:ext>
            </a:extLst>
          </p:cNvPr>
          <p:cNvSpPr>
            <a:spLocks noGrp="1" noChangeArrowheads="1"/>
          </p:cNvSpPr>
          <p:nvPr>
            <p:ph type="body" idx="1"/>
          </p:nvPr>
        </p:nvSpPr>
        <p:spPr>
          <a:xfrm>
            <a:off x="0" y="1905000"/>
            <a:ext cx="8915400" cy="4495800"/>
          </a:xfrm>
        </p:spPr>
        <p:txBody>
          <a:bodyPr/>
          <a:lstStyle/>
          <a:p>
            <a:pPr marL="0" indent="0" eaLnBrk="1" hangingPunct="1">
              <a:lnSpc>
                <a:spcPct val="150000"/>
              </a:lnSpc>
              <a:buFontTx/>
              <a:buNone/>
            </a:pPr>
            <a:r>
              <a:rPr lang="fr-CA" altLang="en-US" sz="2600" b="1">
                <a:cs typeface="Times New Roman" panose="02020603050405020304" pitchFamily="18" charset="0"/>
              </a:rPr>
              <a:t>  « Employeur »</a:t>
            </a:r>
            <a:r>
              <a:rPr lang="en-US" altLang="en-US" sz="2600" b="1">
                <a:cs typeface="Times New Roman" panose="02020603050405020304" pitchFamily="18" charset="0"/>
              </a:rPr>
              <a:t> </a:t>
            </a:r>
            <a:r>
              <a:rPr lang="fr-CA" altLang="en-US" sz="2600" b="1">
                <a:cs typeface="Times New Roman" panose="02020603050405020304" pitchFamily="18" charset="0"/>
              </a:rPr>
              <a:t>désigne :</a:t>
            </a:r>
            <a:endParaRPr lang="en-US" altLang="en-US" sz="2600" b="1">
              <a:cs typeface="Times New Roman" panose="02020603050405020304" pitchFamily="18" charset="0"/>
            </a:endParaRPr>
          </a:p>
          <a:p>
            <a:pPr marL="647700" lvl="1" indent="-457200" eaLnBrk="1" hangingPunct="1">
              <a:lnSpc>
                <a:spcPct val="150000"/>
              </a:lnSpc>
              <a:buFont typeface="Wingdings" panose="05000000000000000000" pitchFamily="2" charset="2"/>
              <a:buChar char="Ø"/>
            </a:pPr>
            <a:r>
              <a:rPr lang="fr-CA" altLang="en-US" sz="2600" b="1">
                <a:cs typeface="Times New Roman" panose="02020603050405020304" pitchFamily="18" charset="0"/>
              </a:rPr>
              <a:t>une personne qui emploie un ou plusieurs salariés;</a:t>
            </a:r>
          </a:p>
          <a:p>
            <a:pPr marL="647700" lvl="1" indent="-457200" eaLnBrk="1" hangingPunct="1">
              <a:lnSpc>
                <a:spcPct val="150000"/>
              </a:lnSpc>
              <a:buFont typeface="Wingdings" panose="05000000000000000000" pitchFamily="2" charset="2"/>
              <a:buChar char="Ø"/>
            </a:pPr>
            <a:r>
              <a:rPr lang="fr-CA" altLang="en-US" sz="2600" b="1">
                <a:cs typeface="Times New Roman" panose="02020603050405020304" pitchFamily="18" charset="0"/>
              </a:rPr>
              <a:t>un gérant, directeur, superviseur ou surveillant ou toute personne ayant autorité sur un salarié dans un lieu de travail;</a:t>
            </a:r>
          </a:p>
          <a:p>
            <a:pPr marL="647700" lvl="1" indent="-457200" eaLnBrk="1" hangingPunct="1">
              <a:lnSpc>
                <a:spcPct val="150000"/>
              </a:lnSpc>
              <a:buFont typeface="Wingdings" panose="05000000000000000000" pitchFamily="2" charset="2"/>
              <a:buChar char="Ø"/>
            </a:pPr>
            <a:r>
              <a:rPr lang="en-US" altLang="en-US" sz="2600" b="1">
                <a:cs typeface="Times New Roman" panose="02020603050405020304" pitchFamily="18" charset="0"/>
              </a:rPr>
              <a:t>un représentant d’une des personnes mentionnées plus haut.</a:t>
            </a:r>
          </a:p>
        </p:txBody>
      </p:sp>
      <p:pic>
        <p:nvPicPr>
          <p:cNvPr id="14340" name="Picture 9">
            <a:hlinkClick r:id="rId3"/>
            <a:extLst>
              <a:ext uri="{FF2B5EF4-FFF2-40B4-BE49-F238E27FC236}">
                <a16:creationId xmlns:a16="http://schemas.microsoft.com/office/drawing/2014/main" id="{4B2B5202-2AB9-46DC-A3F2-0D8ADBABA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6BDC998-3076-477A-8829-F51C00F6492E}"/>
              </a:ext>
            </a:extLst>
          </p:cNvPr>
          <p:cNvSpPr>
            <a:spLocks noGrp="1" noChangeArrowheads="1"/>
          </p:cNvSpPr>
          <p:nvPr>
            <p:ph type="title"/>
          </p:nvPr>
        </p:nvSpPr>
        <p:spPr/>
        <p:txBody>
          <a:bodyPr/>
          <a:lstStyle/>
          <a:p>
            <a:pPr eaLnBrk="1" hangingPunct="1"/>
            <a:r>
              <a:rPr lang="fr-CA" altLang="en-US" sz="3000" i="1"/>
              <a:t>Loi sur l’hygiène et la sécurité au travail</a:t>
            </a:r>
            <a:r>
              <a:rPr lang="fr-CA" altLang="en-US" sz="3000"/>
              <a:t>, chapitre </a:t>
            </a:r>
            <a:r>
              <a:rPr lang="en-US" altLang="en-US" sz="3000"/>
              <a:t>O-0.2</a:t>
            </a:r>
          </a:p>
        </p:txBody>
      </p:sp>
      <p:sp>
        <p:nvSpPr>
          <p:cNvPr id="68611" name="Rectangle 3">
            <a:extLst>
              <a:ext uri="{FF2B5EF4-FFF2-40B4-BE49-F238E27FC236}">
                <a16:creationId xmlns:a16="http://schemas.microsoft.com/office/drawing/2014/main" id="{3607BCF5-C6D8-4381-9140-6340DD64461D}"/>
              </a:ext>
            </a:extLst>
          </p:cNvPr>
          <p:cNvSpPr>
            <a:spLocks noGrp="1" noChangeArrowheads="1"/>
          </p:cNvSpPr>
          <p:nvPr>
            <p:ph type="body" idx="1"/>
          </p:nvPr>
        </p:nvSpPr>
        <p:spPr>
          <a:xfrm>
            <a:off x="228600" y="1828800"/>
            <a:ext cx="8686800" cy="4572000"/>
          </a:xfrm>
        </p:spPr>
        <p:txBody>
          <a:bodyPr/>
          <a:lstStyle/>
          <a:p>
            <a:pPr marL="0" indent="0" eaLnBrk="1" hangingPunct="1">
              <a:lnSpc>
                <a:spcPct val="150000"/>
              </a:lnSpc>
              <a:buFontTx/>
              <a:buNone/>
              <a:tabLst>
                <a:tab pos="476250" algn="l"/>
              </a:tabLst>
              <a:defRPr/>
            </a:pPr>
            <a:r>
              <a:rPr lang="fr-CA" sz="2800" b="1" dirty="0">
                <a:cs typeface="Times New Roman" pitchFamily="18" charset="0"/>
              </a:rPr>
              <a:t>Article 9 – Chaque employeur doit :</a:t>
            </a:r>
            <a:endParaRPr lang="en-US" sz="2800" b="1" dirty="0">
              <a:cs typeface="Times New Roman" pitchFamily="18" charset="0"/>
            </a:endParaRPr>
          </a:p>
          <a:p>
            <a:pPr marL="447675" indent="-447675" eaLnBrk="1" hangingPunct="1">
              <a:buFont typeface="Wingdings" pitchFamily="2" charset="2"/>
              <a:buChar char="Ø"/>
              <a:tabLst>
                <a:tab pos="476250" algn="l"/>
              </a:tabLst>
              <a:defRPr/>
            </a:pPr>
            <a:r>
              <a:rPr lang="fr-CA" sz="2800" b="1" dirty="0">
                <a:cs typeface="Times New Roman" pitchFamily="18" charset="0"/>
              </a:rPr>
              <a:t>prendre toutes les précautions raisonnables pour protéger la santé et la sécurité de ses salariés;</a:t>
            </a:r>
          </a:p>
          <a:p>
            <a:pPr marL="447675" indent="-447675" eaLnBrk="1" hangingPunct="1">
              <a:buFont typeface="Wingdings" pitchFamily="2" charset="2"/>
              <a:buChar char="Ø"/>
              <a:tabLst>
                <a:tab pos="476250" algn="l"/>
              </a:tabLst>
              <a:defRPr/>
            </a:pPr>
            <a:r>
              <a:rPr lang="fr-CA" sz="2800" b="1" dirty="0">
                <a:cs typeface="Times New Roman" pitchFamily="18" charset="0"/>
              </a:rPr>
              <a:t>se conformer à la présente loi, aux règlements…;</a:t>
            </a:r>
          </a:p>
          <a:p>
            <a:pPr marL="447675" indent="-447675" eaLnBrk="1" hangingPunct="1">
              <a:buFont typeface="Wingdings" pitchFamily="2" charset="2"/>
              <a:buChar char="Ø"/>
              <a:tabLst>
                <a:tab pos="476250" algn="l"/>
              </a:tabLst>
              <a:defRPr/>
            </a:pPr>
            <a:r>
              <a:rPr lang="fr-CA" sz="2800" b="1" dirty="0">
                <a:cs typeface="Times New Roman" pitchFamily="18" charset="0"/>
              </a:rPr>
              <a:t>veiller à ce que ses salariés se conforment à la présente loi, aux règlements…;</a:t>
            </a:r>
            <a:endParaRPr lang="en-US" sz="2800" b="1" dirty="0">
              <a:cs typeface="Times New Roman" pitchFamily="18" charset="0"/>
            </a:endParaRPr>
          </a:p>
        </p:txBody>
      </p:sp>
      <p:pic>
        <p:nvPicPr>
          <p:cNvPr id="15364" name="Picture 9">
            <a:hlinkClick r:id="rId3"/>
            <a:extLst>
              <a:ext uri="{FF2B5EF4-FFF2-40B4-BE49-F238E27FC236}">
                <a16:creationId xmlns:a16="http://schemas.microsoft.com/office/drawing/2014/main" id="{A09E78E8-6ADD-4C76-9647-2D264965A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443B936-1A00-402C-9495-F3623D3481F4}"/>
              </a:ext>
            </a:extLst>
          </p:cNvPr>
          <p:cNvSpPr>
            <a:spLocks noGrp="1" noChangeArrowheads="1"/>
          </p:cNvSpPr>
          <p:nvPr>
            <p:ph type="title"/>
          </p:nvPr>
        </p:nvSpPr>
        <p:spPr/>
        <p:txBody>
          <a:bodyPr/>
          <a:lstStyle/>
          <a:p>
            <a:pPr eaLnBrk="1" hangingPunct="1"/>
            <a:r>
              <a:rPr lang="fr-CA" altLang="en-US" sz="3000" i="1"/>
              <a:t>Loi sur l’hygiène et la sécurité au travail</a:t>
            </a:r>
            <a:r>
              <a:rPr lang="fr-CA" altLang="en-US" sz="3000"/>
              <a:t>, chapitre </a:t>
            </a:r>
            <a:r>
              <a:rPr lang="en-US" altLang="en-US" sz="3000"/>
              <a:t>O-0.2</a:t>
            </a:r>
          </a:p>
        </p:txBody>
      </p:sp>
      <p:sp>
        <p:nvSpPr>
          <p:cNvPr id="70659" name="Rectangle 3">
            <a:extLst>
              <a:ext uri="{FF2B5EF4-FFF2-40B4-BE49-F238E27FC236}">
                <a16:creationId xmlns:a16="http://schemas.microsoft.com/office/drawing/2014/main" id="{43687B3C-6515-4C6F-955C-A65FD416FF18}"/>
              </a:ext>
            </a:extLst>
          </p:cNvPr>
          <p:cNvSpPr>
            <a:spLocks noGrp="1" noChangeArrowheads="1"/>
          </p:cNvSpPr>
          <p:nvPr>
            <p:ph type="body" idx="1"/>
          </p:nvPr>
        </p:nvSpPr>
        <p:spPr>
          <a:xfrm>
            <a:off x="228600" y="1828800"/>
            <a:ext cx="8610600" cy="4495800"/>
          </a:xfrm>
        </p:spPr>
        <p:txBody>
          <a:bodyPr/>
          <a:lstStyle/>
          <a:p>
            <a:pPr marL="0" indent="0" eaLnBrk="1" hangingPunct="1">
              <a:lnSpc>
                <a:spcPct val="150000"/>
              </a:lnSpc>
              <a:buFontTx/>
              <a:buNone/>
              <a:defRPr/>
            </a:pPr>
            <a:r>
              <a:rPr lang="fr-CA" sz="2400" b="1" dirty="0">
                <a:cs typeface="Times New Roman" pitchFamily="18" charset="0"/>
              </a:rPr>
              <a:t>Article 9 – Chaque employeur doit :</a:t>
            </a:r>
            <a:endParaRPr lang="en-US" sz="2400" b="1" dirty="0">
              <a:cs typeface="Times New Roman" pitchFamily="18" charset="0"/>
            </a:endParaRPr>
          </a:p>
          <a:p>
            <a:pPr marL="354013" indent="-354013" eaLnBrk="1" hangingPunct="1">
              <a:buFont typeface="Wingdings" pitchFamily="2" charset="2"/>
              <a:buChar char="Ø"/>
              <a:defRPr/>
            </a:pPr>
            <a:r>
              <a:rPr lang="fr-CA" sz="2400" b="1" dirty="0">
                <a:cs typeface="Times New Roman" pitchFamily="18" charset="0"/>
              </a:rPr>
              <a:t>s’assurer qu’au lieu de travail… les équipements, machines et matériaux nécessaires sont maintenus en bon état d’entretien et présentent un minimum de risque  pour la santé et la sécurité…; </a:t>
            </a:r>
          </a:p>
          <a:p>
            <a:pPr marL="354013" indent="-354013" eaLnBrk="1" hangingPunct="1">
              <a:buFont typeface="Wingdings" pitchFamily="2" charset="2"/>
              <a:buChar char="Ø"/>
              <a:defRPr/>
            </a:pPr>
            <a:r>
              <a:rPr lang="fr-CA" sz="2400" b="1" dirty="0">
                <a:cs typeface="Times New Roman" pitchFamily="18" charset="0"/>
              </a:rPr>
              <a:t>informer les salariés des dangers présents au lieu de travail…; </a:t>
            </a:r>
          </a:p>
          <a:p>
            <a:pPr marL="354013" indent="-354013" eaLnBrk="1" hangingPunct="1">
              <a:buFont typeface="Wingdings" pitchFamily="2" charset="2"/>
              <a:buChar char="Ø"/>
              <a:defRPr/>
            </a:pPr>
            <a:r>
              <a:rPr lang="fr-CA" sz="2400" b="1" dirty="0">
                <a:cs typeface="Times New Roman" pitchFamily="18" charset="0"/>
              </a:rPr>
              <a:t>fournir les renseignements, donner les instructions et assurer la formation et la supervision nécessaires pour protéger la santé et la sécurité des salariés; </a:t>
            </a:r>
            <a:endParaRPr lang="en-US" sz="2400" b="1" dirty="0">
              <a:cs typeface="Times New Roman" pitchFamily="18" charset="0"/>
            </a:endParaRPr>
          </a:p>
        </p:txBody>
      </p:sp>
      <p:pic>
        <p:nvPicPr>
          <p:cNvPr id="16388" name="Picture 9">
            <a:hlinkClick r:id="rId3"/>
            <a:extLst>
              <a:ext uri="{FF2B5EF4-FFF2-40B4-BE49-F238E27FC236}">
                <a16:creationId xmlns:a16="http://schemas.microsoft.com/office/drawing/2014/main" id="{52E01044-3B2E-47BA-94F2-01B399CA6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0F4E5E2-2D4F-40CF-AC80-116C79EFAB2A}"/>
              </a:ext>
            </a:extLst>
          </p:cNvPr>
          <p:cNvSpPr>
            <a:spLocks noGrp="1" noChangeArrowheads="1"/>
          </p:cNvSpPr>
          <p:nvPr>
            <p:ph type="title"/>
          </p:nvPr>
        </p:nvSpPr>
        <p:spPr/>
        <p:txBody>
          <a:bodyPr/>
          <a:lstStyle/>
          <a:p>
            <a:pPr eaLnBrk="1" hangingPunct="1"/>
            <a:r>
              <a:rPr lang="fr-CA" altLang="en-US" sz="3000" i="1"/>
              <a:t>Loi sur l’hygiène et la sécurité au travail</a:t>
            </a:r>
            <a:r>
              <a:rPr lang="fr-CA" altLang="en-US" sz="3000"/>
              <a:t>, chapitre </a:t>
            </a:r>
            <a:r>
              <a:rPr lang="en-US" altLang="en-US" sz="3000"/>
              <a:t>O-0.2</a:t>
            </a:r>
          </a:p>
        </p:txBody>
      </p:sp>
      <p:sp>
        <p:nvSpPr>
          <p:cNvPr id="72707" name="Rectangle 3">
            <a:extLst>
              <a:ext uri="{FF2B5EF4-FFF2-40B4-BE49-F238E27FC236}">
                <a16:creationId xmlns:a16="http://schemas.microsoft.com/office/drawing/2014/main" id="{75D9E38A-1A0B-4A17-9827-34388D37E26A}"/>
              </a:ext>
            </a:extLst>
          </p:cNvPr>
          <p:cNvSpPr>
            <a:spLocks noGrp="1" noChangeArrowheads="1"/>
          </p:cNvSpPr>
          <p:nvPr>
            <p:ph type="body" idx="1"/>
          </p:nvPr>
        </p:nvSpPr>
        <p:spPr>
          <a:xfrm>
            <a:off x="304800" y="1905000"/>
            <a:ext cx="8534400" cy="4495800"/>
          </a:xfrm>
        </p:spPr>
        <p:txBody>
          <a:bodyPr/>
          <a:lstStyle/>
          <a:p>
            <a:pPr marL="0" indent="0" algn="just" eaLnBrk="1" hangingPunct="1">
              <a:lnSpc>
                <a:spcPct val="150000"/>
              </a:lnSpc>
              <a:buFontTx/>
              <a:buNone/>
              <a:defRPr/>
            </a:pPr>
            <a:r>
              <a:rPr lang="fr-CA" sz="2800" b="1" dirty="0">
                <a:cs typeface="Times New Roman" pitchFamily="18" charset="0"/>
              </a:rPr>
              <a:t>Chaque employeur doit :</a:t>
            </a:r>
            <a:endParaRPr lang="en-US" sz="2800" b="1" dirty="0">
              <a:cs typeface="Times New Roman" pitchFamily="18" charset="0"/>
            </a:endParaRPr>
          </a:p>
          <a:p>
            <a:pPr marL="354013" indent="-354013" eaLnBrk="1" hangingPunct="1">
              <a:buFont typeface="Wingdings" pitchFamily="2" charset="2"/>
              <a:buChar char="Ø"/>
              <a:defRPr/>
            </a:pPr>
            <a:r>
              <a:rPr lang="fr-CA" sz="2800" b="1" dirty="0">
                <a:cs typeface="Times New Roman" pitchFamily="18" charset="0"/>
              </a:rPr>
              <a:t>fournir et maintenir en bon état d’entretien les équipements de protection requis par règlement et s’assurer que les salariés les utilisent au cours de leur travail; </a:t>
            </a:r>
            <a:endParaRPr lang="en-US" sz="2800" b="1" dirty="0">
              <a:cs typeface="Times New Roman" pitchFamily="18" charset="0"/>
            </a:endParaRPr>
          </a:p>
        </p:txBody>
      </p:sp>
      <p:pic>
        <p:nvPicPr>
          <p:cNvPr id="17412" name="Picture 9">
            <a:hlinkClick r:id="rId3"/>
            <a:extLst>
              <a:ext uri="{FF2B5EF4-FFF2-40B4-BE49-F238E27FC236}">
                <a16:creationId xmlns:a16="http://schemas.microsoft.com/office/drawing/2014/main" id="{F0E17C06-EE4A-4F20-8EB7-896F3CA52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61C92BC-DD6D-40B6-A141-3FABA7F73857}"/>
              </a:ext>
            </a:extLst>
          </p:cNvPr>
          <p:cNvSpPr>
            <a:spLocks noGrp="1" noChangeArrowheads="1"/>
          </p:cNvSpPr>
          <p:nvPr>
            <p:ph type="title"/>
          </p:nvPr>
        </p:nvSpPr>
        <p:spPr/>
        <p:txBody>
          <a:bodyPr/>
          <a:lstStyle/>
          <a:p>
            <a:pPr eaLnBrk="1" hangingPunct="1"/>
            <a:r>
              <a:rPr lang="fr-CA" altLang="en-US" sz="3000" i="1"/>
              <a:t>Loi sur l’hygiène et la sécurité au travail</a:t>
            </a:r>
            <a:r>
              <a:rPr lang="fr-CA" altLang="en-US" sz="3000"/>
              <a:t>, chapitre </a:t>
            </a:r>
            <a:r>
              <a:rPr lang="en-US" altLang="en-US" sz="3000"/>
              <a:t>O-0.2</a:t>
            </a:r>
          </a:p>
        </p:txBody>
      </p:sp>
      <p:sp>
        <p:nvSpPr>
          <p:cNvPr id="74755" name="Rectangle 3">
            <a:extLst>
              <a:ext uri="{FF2B5EF4-FFF2-40B4-BE49-F238E27FC236}">
                <a16:creationId xmlns:a16="http://schemas.microsoft.com/office/drawing/2014/main" id="{5AEFB1AF-E9B1-45CA-BE65-28ECBDAEC921}"/>
              </a:ext>
            </a:extLst>
          </p:cNvPr>
          <p:cNvSpPr>
            <a:spLocks noGrp="1" noChangeArrowheads="1"/>
          </p:cNvSpPr>
          <p:nvPr>
            <p:ph type="body" idx="1"/>
          </p:nvPr>
        </p:nvSpPr>
        <p:spPr>
          <a:xfrm>
            <a:off x="228600" y="1828800"/>
            <a:ext cx="8686800" cy="4267200"/>
          </a:xfrm>
        </p:spPr>
        <p:txBody>
          <a:bodyPr/>
          <a:lstStyle/>
          <a:p>
            <a:pPr marL="0" indent="0" algn="just" eaLnBrk="1" hangingPunct="1">
              <a:lnSpc>
                <a:spcPct val="150000"/>
              </a:lnSpc>
              <a:buFontTx/>
              <a:buNone/>
              <a:defRPr/>
            </a:pPr>
            <a:r>
              <a:rPr lang="fr-CA" sz="2800" b="1" dirty="0">
                <a:cs typeface="Times New Roman" pitchFamily="18" charset="0"/>
              </a:rPr>
              <a:t>Chaque employeur doit :</a:t>
            </a:r>
            <a:endParaRPr lang="en-US" sz="2800" b="1" dirty="0">
              <a:cs typeface="Times New Roman" pitchFamily="18" charset="0"/>
            </a:endParaRPr>
          </a:p>
          <a:p>
            <a:pPr marL="354013" indent="-354013" eaLnBrk="1" hangingPunct="1">
              <a:buFont typeface="Wingdings" pitchFamily="2" charset="2"/>
              <a:buChar char="Ø"/>
              <a:defRPr/>
            </a:pPr>
            <a:r>
              <a:rPr lang="fr-CA" sz="2800" b="1" dirty="0">
                <a:cs typeface="Times New Roman" pitchFamily="18" charset="0"/>
              </a:rPr>
              <a:t>collaborer avec un comité…, avec un délégué à l’hygiène et à la sécurité… et avec toute personne chargée du contrôle de l’application de la présente loi et des règlements. </a:t>
            </a:r>
            <a:endParaRPr lang="en-US" sz="2800" b="1" dirty="0">
              <a:cs typeface="Times New Roman" pitchFamily="18" charset="0"/>
            </a:endParaRPr>
          </a:p>
        </p:txBody>
      </p:sp>
      <p:pic>
        <p:nvPicPr>
          <p:cNvPr id="18436" name="Picture 9">
            <a:hlinkClick r:id="rId3"/>
            <a:extLst>
              <a:ext uri="{FF2B5EF4-FFF2-40B4-BE49-F238E27FC236}">
                <a16:creationId xmlns:a16="http://schemas.microsoft.com/office/drawing/2014/main" id="{AF7E1E6A-3B98-482A-9867-0E9514E90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EC94953-8E7E-4D89-9992-3958A43DD7F4}"/>
              </a:ext>
            </a:extLst>
          </p:cNvPr>
          <p:cNvSpPr>
            <a:spLocks noGrp="1" noChangeArrowheads="1"/>
          </p:cNvSpPr>
          <p:nvPr>
            <p:ph type="title"/>
          </p:nvPr>
        </p:nvSpPr>
        <p:spPr/>
        <p:txBody>
          <a:bodyPr/>
          <a:lstStyle/>
          <a:p>
            <a:pPr eaLnBrk="1" hangingPunct="1"/>
            <a:r>
              <a:rPr lang="fr-CA" altLang="en-US" sz="3000" i="1"/>
              <a:t>Loi sur l’hygiène et la sécurité au travail</a:t>
            </a:r>
            <a:r>
              <a:rPr lang="fr-CA" altLang="en-US" sz="3000"/>
              <a:t>, chapitre </a:t>
            </a:r>
            <a:r>
              <a:rPr lang="en-US" altLang="en-US" sz="3000"/>
              <a:t>O-0.2</a:t>
            </a:r>
          </a:p>
        </p:txBody>
      </p:sp>
      <p:sp>
        <p:nvSpPr>
          <p:cNvPr id="76803" name="Rectangle 3">
            <a:extLst>
              <a:ext uri="{FF2B5EF4-FFF2-40B4-BE49-F238E27FC236}">
                <a16:creationId xmlns:a16="http://schemas.microsoft.com/office/drawing/2014/main" id="{57ED80E3-9801-4BEC-8D3C-892436D3A9AA}"/>
              </a:ext>
            </a:extLst>
          </p:cNvPr>
          <p:cNvSpPr>
            <a:spLocks noGrp="1" noChangeArrowheads="1"/>
          </p:cNvSpPr>
          <p:nvPr>
            <p:ph type="body" idx="1"/>
          </p:nvPr>
        </p:nvSpPr>
        <p:spPr>
          <a:xfrm>
            <a:off x="76200" y="1905000"/>
            <a:ext cx="8915400" cy="4495800"/>
          </a:xfrm>
        </p:spPr>
        <p:txBody>
          <a:bodyPr/>
          <a:lstStyle/>
          <a:p>
            <a:pPr marL="0" indent="0" eaLnBrk="1" hangingPunct="1">
              <a:lnSpc>
                <a:spcPct val="150000"/>
              </a:lnSpc>
              <a:buFontTx/>
              <a:buNone/>
              <a:tabLst>
                <a:tab pos="476250" algn="l"/>
              </a:tabLst>
              <a:defRPr/>
            </a:pPr>
            <a:r>
              <a:rPr lang="fr-CA" sz="2800" b="1" dirty="0">
                <a:cs typeface="Times New Roman" pitchFamily="18" charset="0"/>
              </a:rPr>
              <a:t>Tout salarié doit :</a:t>
            </a:r>
            <a:endParaRPr lang="en-US" sz="2800" b="1" dirty="0">
              <a:cs typeface="Times New Roman" pitchFamily="18" charset="0"/>
            </a:endParaRPr>
          </a:p>
          <a:p>
            <a:pPr marL="354013" indent="-354013" eaLnBrk="1" hangingPunct="1">
              <a:buFont typeface="Wingdings" pitchFamily="2" charset="2"/>
              <a:buChar char="Ø"/>
              <a:tabLst>
                <a:tab pos="476250" algn="l"/>
              </a:tabLst>
              <a:defRPr/>
            </a:pPr>
            <a:r>
              <a:rPr lang="fr-CA" sz="2800" b="1" dirty="0">
                <a:cs typeface="Times New Roman" pitchFamily="18" charset="0"/>
              </a:rPr>
              <a:t>se conformer à la présente loi, aux règlements…; </a:t>
            </a:r>
            <a:endParaRPr lang="en-US" sz="2800" b="1" dirty="0">
              <a:cs typeface="Times New Roman" pitchFamily="18" charset="0"/>
            </a:endParaRPr>
          </a:p>
          <a:p>
            <a:pPr marL="354013" indent="-354013" eaLnBrk="1" hangingPunct="1">
              <a:buFont typeface="Wingdings" pitchFamily="2" charset="2"/>
              <a:buChar char="Ø"/>
              <a:tabLst>
                <a:tab pos="476250" algn="l"/>
              </a:tabLst>
              <a:defRPr/>
            </a:pPr>
            <a:r>
              <a:rPr lang="fr-CA" sz="2800" b="1" dirty="0">
                <a:cs typeface="Times New Roman" pitchFamily="18" charset="0"/>
              </a:rPr>
              <a:t>se comporter de façon à protéger sa santé et sa sécurité ainsi que celles des autres personnes…; </a:t>
            </a:r>
            <a:r>
              <a:rPr lang="en-US" sz="2800" b="1" dirty="0">
                <a:cs typeface="Times New Roman" pitchFamily="18" charset="0"/>
              </a:rPr>
              <a:t> </a:t>
            </a:r>
          </a:p>
          <a:p>
            <a:pPr marL="354013" indent="-354013" eaLnBrk="1" hangingPunct="1">
              <a:buFont typeface="Wingdings" pitchFamily="2" charset="2"/>
              <a:buChar char="Ø"/>
              <a:tabLst>
                <a:tab pos="476250" algn="l"/>
              </a:tabLst>
              <a:defRPr/>
            </a:pPr>
            <a:r>
              <a:rPr lang="fr-CA" sz="2800" b="1" dirty="0">
                <a:cs typeface="Times New Roman" pitchFamily="18" charset="0"/>
              </a:rPr>
              <a:t>signaler à l’employeur tout danger dont il a connaissance sur le lieu de travail; </a:t>
            </a:r>
            <a:endParaRPr lang="en-US" sz="2800" b="1" dirty="0">
              <a:cs typeface="Times New Roman" pitchFamily="18" charset="0"/>
            </a:endParaRPr>
          </a:p>
        </p:txBody>
      </p:sp>
      <p:pic>
        <p:nvPicPr>
          <p:cNvPr id="19460" name="Picture 9">
            <a:hlinkClick r:id="rId3"/>
            <a:extLst>
              <a:ext uri="{FF2B5EF4-FFF2-40B4-BE49-F238E27FC236}">
                <a16:creationId xmlns:a16="http://schemas.microsoft.com/office/drawing/2014/main" id="{3986EF9E-54C4-47D7-B6D4-083DD6669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9EFE678-F0A0-483A-8399-EE2C7AE4FF05}"/>
              </a:ext>
            </a:extLst>
          </p:cNvPr>
          <p:cNvSpPr>
            <a:spLocks noGrp="1" noChangeArrowheads="1"/>
          </p:cNvSpPr>
          <p:nvPr>
            <p:ph type="title"/>
          </p:nvPr>
        </p:nvSpPr>
        <p:spPr/>
        <p:txBody>
          <a:bodyPr/>
          <a:lstStyle/>
          <a:p>
            <a:pPr eaLnBrk="1" hangingPunct="1"/>
            <a:r>
              <a:rPr lang="fr-CA" altLang="en-US" sz="3000" i="1"/>
              <a:t>Loi sur l’hygiène et la sécurité au travail</a:t>
            </a:r>
            <a:r>
              <a:rPr lang="fr-CA" altLang="en-US" sz="3000"/>
              <a:t>, chapitre </a:t>
            </a:r>
            <a:r>
              <a:rPr lang="en-US" altLang="en-US" sz="3000"/>
              <a:t>O-0.2</a:t>
            </a:r>
          </a:p>
        </p:txBody>
      </p:sp>
      <p:sp>
        <p:nvSpPr>
          <p:cNvPr id="78851" name="Rectangle 3">
            <a:extLst>
              <a:ext uri="{FF2B5EF4-FFF2-40B4-BE49-F238E27FC236}">
                <a16:creationId xmlns:a16="http://schemas.microsoft.com/office/drawing/2014/main" id="{BE04CCEB-E941-443A-97D3-111FB6CF3087}"/>
              </a:ext>
            </a:extLst>
          </p:cNvPr>
          <p:cNvSpPr>
            <a:spLocks noGrp="1" noChangeArrowheads="1"/>
          </p:cNvSpPr>
          <p:nvPr>
            <p:ph type="body" idx="1"/>
          </p:nvPr>
        </p:nvSpPr>
        <p:spPr>
          <a:xfrm>
            <a:off x="152400" y="1828800"/>
            <a:ext cx="8763000" cy="4572000"/>
          </a:xfrm>
        </p:spPr>
        <p:txBody>
          <a:bodyPr/>
          <a:lstStyle/>
          <a:p>
            <a:pPr marL="609600" indent="-609600" algn="just" eaLnBrk="1" hangingPunct="1">
              <a:lnSpc>
                <a:spcPct val="150000"/>
              </a:lnSpc>
              <a:buFontTx/>
              <a:buNone/>
              <a:defRPr/>
            </a:pPr>
            <a:r>
              <a:rPr lang="fr-CA" sz="2800" b="1" dirty="0">
                <a:cs typeface="Times New Roman" pitchFamily="18" charset="0"/>
              </a:rPr>
              <a:t>Tout salarié doit :</a:t>
            </a:r>
            <a:endParaRPr lang="en-US" sz="2800" b="1" dirty="0">
              <a:cs typeface="Times New Roman" pitchFamily="18" charset="0"/>
            </a:endParaRPr>
          </a:p>
          <a:p>
            <a:pPr marL="354013" indent="-354013" eaLnBrk="1" hangingPunct="1">
              <a:lnSpc>
                <a:spcPct val="90000"/>
              </a:lnSpc>
              <a:buFont typeface="Wingdings" pitchFamily="2" charset="2"/>
              <a:buChar char="Ø"/>
              <a:defRPr/>
            </a:pPr>
            <a:r>
              <a:rPr lang="fr-CA" sz="2800" b="1" dirty="0">
                <a:cs typeface="Times New Roman" pitchFamily="18" charset="0"/>
              </a:rPr>
              <a:t>porter ou utiliser les équipements de protection requis par règlement;</a:t>
            </a:r>
            <a:r>
              <a:rPr lang="en-US" sz="2800" b="1" dirty="0">
                <a:cs typeface="Times New Roman" pitchFamily="18" charset="0"/>
              </a:rPr>
              <a:t> </a:t>
            </a:r>
          </a:p>
          <a:p>
            <a:pPr marL="354013" indent="-354013" eaLnBrk="1" hangingPunct="1">
              <a:lnSpc>
                <a:spcPct val="90000"/>
              </a:lnSpc>
              <a:buFont typeface="Wingdings" pitchFamily="2" charset="2"/>
              <a:buChar char="Ø"/>
              <a:defRPr/>
            </a:pPr>
            <a:r>
              <a:rPr lang="fr-CA" sz="2800" b="1" dirty="0">
                <a:cs typeface="Times New Roman" pitchFamily="18" charset="0"/>
              </a:rPr>
              <a:t>demander conseil et prêter sa collaboration au comité de son lieu de travail s’il en a été créé un ou au délégué à l’hygiène et à la sécurité…; </a:t>
            </a:r>
            <a:r>
              <a:rPr lang="en-US" sz="2800" b="1" dirty="0">
                <a:cs typeface="Times New Roman" pitchFamily="18" charset="0"/>
              </a:rPr>
              <a:t> </a:t>
            </a:r>
          </a:p>
          <a:p>
            <a:pPr marL="354013" indent="-354013" eaLnBrk="1" hangingPunct="1">
              <a:lnSpc>
                <a:spcPct val="90000"/>
              </a:lnSpc>
              <a:buFont typeface="Wingdings" pitchFamily="2" charset="2"/>
              <a:buChar char="Ø"/>
              <a:defRPr/>
            </a:pPr>
            <a:r>
              <a:rPr lang="fr-CA" sz="2800" b="1" dirty="0">
                <a:cs typeface="Times New Roman" pitchFamily="18" charset="0"/>
              </a:rPr>
              <a:t>prêter sa collaboration à toute personne chargée du contrôle de l’application de la présente loi et des règlements. </a:t>
            </a:r>
            <a:endParaRPr lang="en-US" sz="2800" dirty="0">
              <a:solidFill>
                <a:srgbClr val="FFFF00"/>
              </a:solidFill>
              <a:cs typeface="Times New Roman" pitchFamily="18" charset="0"/>
            </a:endParaRPr>
          </a:p>
        </p:txBody>
      </p:sp>
      <p:pic>
        <p:nvPicPr>
          <p:cNvPr id="20484" name="Picture 9">
            <a:hlinkClick r:id="rId3"/>
            <a:extLst>
              <a:ext uri="{FF2B5EF4-FFF2-40B4-BE49-F238E27FC236}">
                <a16:creationId xmlns:a16="http://schemas.microsoft.com/office/drawing/2014/main" id="{F99EDF6B-7B78-44AF-B958-57A1613E3F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5701A8A-E5C5-4CA4-9B9C-B3DA3941B517}"/>
              </a:ext>
            </a:extLst>
          </p:cNvPr>
          <p:cNvSpPr>
            <a:spLocks noGrp="1" noChangeArrowheads="1"/>
          </p:cNvSpPr>
          <p:nvPr>
            <p:ph type="body" sz="half" idx="1"/>
          </p:nvPr>
        </p:nvSpPr>
        <p:spPr>
          <a:xfrm>
            <a:off x="1676400" y="914400"/>
            <a:ext cx="6705600" cy="533400"/>
          </a:xfrm>
        </p:spPr>
        <p:txBody>
          <a:bodyPr/>
          <a:lstStyle/>
          <a:p>
            <a:pPr>
              <a:lnSpc>
                <a:spcPct val="90000"/>
              </a:lnSpc>
              <a:spcBef>
                <a:spcPct val="0"/>
              </a:spcBef>
              <a:buFontTx/>
              <a:buNone/>
            </a:pPr>
            <a:r>
              <a:rPr lang="fr-CA" altLang="en-US" sz="3000" b="1">
                <a:solidFill>
                  <a:srgbClr val="CC6600"/>
                </a:solidFill>
              </a:rPr>
              <a:t>  Les e</a:t>
            </a:r>
            <a:r>
              <a:rPr lang="en-US" altLang="en-US" sz="3000" b="1">
                <a:solidFill>
                  <a:srgbClr val="CC6600"/>
                </a:solidFill>
              </a:rPr>
              <a:t>xcavations </a:t>
            </a:r>
            <a:r>
              <a:rPr lang="fr-CA" altLang="en-US" sz="3000" b="1">
                <a:solidFill>
                  <a:srgbClr val="CC6600"/>
                </a:solidFill>
              </a:rPr>
              <a:t>et les</a:t>
            </a:r>
            <a:r>
              <a:rPr lang="en-US" altLang="en-US" sz="3000" b="1">
                <a:solidFill>
                  <a:srgbClr val="CC6600"/>
                </a:solidFill>
              </a:rPr>
              <a:t> </a:t>
            </a:r>
            <a:r>
              <a:rPr lang="fr-CA" altLang="en-US" sz="3000" b="1">
                <a:solidFill>
                  <a:srgbClr val="CC6600"/>
                </a:solidFill>
              </a:rPr>
              <a:t>tranchées</a:t>
            </a:r>
            <a:endParaRPr lang="en-US" altLang="en-US" sz="3000" b="1">
              <a:solidFill>
                <a:srgbClr val="CC6600"/>
              </a:solidFill>
            </a:endParaRPr>
          </a:p>
          <a:p>
            <a:pPr eaLnBrk="1" hangingPunct="1">
              <a:lnSpc>
                <a:spcPct val="90000"/>
              </a:lnSpc>
            </a:pPr>
            <a:endParaRPr lang="en-US" altLang="en-US" sz="3000"/>
          </a:p>
        </p:txBody>
      </p:sp>
      <p:pic>
        <p:nvPicPr>
          <p:cNvPr id="3075" name="Picture 3">
            <a:extLst>
              <a:ext uri="{FF2B5EF4-FFF2-40B4-BE49-F238E27FC236}">
                <a16:creationId xmlns:a16="http://schemas.microsoft.com/office/drawing/2014/main" id="{444A3F9A-5C03-43F5-85A6-1B87404B0F8D}"/>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6897" t="10178" r="5690"/>
          <a:stretch>
            <a:fillRect/>
          </a:stretch>
        </p:blipFill>
        <p:spPr>
          <a:xfrm>
            <a:off x="0" y="1752600"/>
            <a:ext cx="91440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836A93B-5240-4B91-856B-B20612CE5A6F}"/>
              </a:ext>
            </a:extLst>
          </p:cNvPr>
          <p:cNvSpPr>
            <a:spLocks noGrp="1" noChangeArrowheads="1"/>
          </p:cNvSpPr>
          <p:nvPr>
            <p:ph type="title"/>
          </p:nvPr>
        </p:nvSpPr>
        <p:spPr/>
        <p:txBody>
          <a:bodyPr/>
          <a:lstStyle/>
          <a:p>
            <a:pPr eaLnBrk="1" hangingPunct="1"/>
            <a:r>
              <a:rPr lang="fr-CA" altLang="en-US" sz="3000" i="1"/>
              <a:t>Loi sur l’hygiène et la sécurité au travail</a:t>
            </a:r>
            <a:r>
              <a:rPr lang="fr-CA" altLang="en-US" sz="3000"/>
              <a:t>, chapitre </a:t>
            </a:r>
            <a:r>
              <a:rPr lang="en-US" altLang="en-US" sz="3000"/>
              <a:t>O-0.2</a:t>
            </a:r>
          </a:p>
        </p:txBody>
      </p:sp>
      <p:sp>
        <p:nvSpPr>
          <p:cNvPr id="21507" name="Rectangle 3">
            <a:extLst>
              <a:ext uri="{FF2B5EF4-FFF2-40B4-BE49-F238E27FC236}">
                <a16:creationId xmlns:a16="http://schemas.microsoft.com/office/drawing/2014/main" id="{1E81EBB8-9067-4969-B7B8-C69AA3BD5CF9}"/>
              </a:ext>
            </a:extLst>
          </p:cNvPr>
          <p:cNvSpPr>
            <a:spLocks noGrp="1" noChangeArrowheads="1"/>
          </p:cNvSpPr>
          <p:nvPr>
            <p:ph type="body" idx="1"/>
          </p:nvPr>
        </p:nvSpPr>
        <p:spPr>
          <a:xfrm>
            <a:off x="533400" y="1905000"/>
            <a:ext cx="8077200" cy="4267200"/>
          </a:xfrm>
        </p:spPr>
        <p:txBody>
          <a:bodyPr/>
          <a:lstStyle/>
          <a:p>
            <a:pPr marL="609600" indent="-609600" algn="ctr" eaLnBrk="1" hangingPunct="1">
              <a:lnSpc>
                <a:spcPct val="150000"/>
              </a:lnSpc>
              <a:buFontTx/>
              <a:buNone/>
            </a:pPr>
            <a:r>
              <a:rPr lang="fr-CA" altLang="en-US" sz="3000" b="1" i="1">
                <a:cs typeface="Times New Roman" panose="02020603050405020304" pitchFamily="18" charset="0"/>
              </a:rPr>
              <a:t>Règlement général 91-191</a:t>
            </a:r>
            <a:r>
              <a:rPr lang="fr-CA" altLang="en-US" sz="3000" b="1">
                <a:cs typeface="Times New Roman" panose="02020603050405020304" pitchFamily="18" charset="0"/>
              </a:rPr>
              <a:t> établi en vertu de la </a:t>
            </a:r>
            <a:r>
              <a:rPr lang="fr-CA" altLang="en-US" sz="3000" b="1" i="1">
                <a:cs typeface="Times New Roman" panose="02020603050405020304" pitchFamily="18" charset="0"/>
              </a:rPr>
              <a:t>Loi sur l’hygiène et la sécurité au travail</a:t>
            </a:r>
            <a:endParaRPr lang="en-US" altLang="en-US" sz="3000" b="1" i="1">
              <a:cs typeface="Times New Roman" panose="02020603050405020304" pitchFamily="18" charset="0"/>
            </a:endParaRPr>
          </a:p>
        </p:txBody>
      </p:sp>
      <p:pic>
        <p:nvPicPr>
          <p:cNvPr id="21508" name="Picture 4">
            <a:extLst>
              <a:ext uri="{FF2B5EF4-FFF2-40B4-BE49-F238E27FC236}">
                <a16:creationId xmlns:a16="http://schemas.microsoft.com/office/drawing/2014/main" id="{F6D3D344-E5FE-4687-877B-BC03EA6C0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FA1F759-ACD1-4BCF-8EA3-630F3AF8B6DE}"/>
              </a:ext>
            </a:extLst>
          </p:cNvPr>
          <p:cNvSpPr>
            <a:spLocks noGrp="1" noChangeArrowheads="1"/>
          </p:cNvSpPr>
          <p:nvPr>
            <p:ph type="title"/>
          </p:nvPr>
        </p:nvSpPr>
        <p:spPr>
          <a:xfrm>
            <a:off x="1905000" y="763588"/>
            <a:ext cx="6858000" cy="838200"/>
          </a:xfrm>
        </p:spPr>
        <p:txBody>
          <a:bodyPr/>
          <a:lstStyle/>
          <a:p>
            <a:pPr eaLnBrk="1" hangingPunct="1"/>
            <a:r>
              <a:rPr lang="fr-CA" altLang="en-US" sz="2400" i="1"/>
              <a:t>Règlement général </a:t>
            </a:r>
            <a:r>
              <a:rPr lang="en-US" altLang="en-US" sz="2400" i="1"/>
              <a:t>91-191</a:t>
            </a:r>
            <a:br>
              <a:rPr lang="en-US" altLang="en-US" sz="2400"/>
            </a:br>
            <a:r>
              <a:rPr lang="fr-CA" altLang="en-US" sz="2400"/>
              <a:t>établi en vertu de la </a:t>
            </a:r>
            <a:r>
              <a:rPr lang="fr-CA" altLang="en-US" sz="2400" i="1"/>
              <a:t>Loi sur l’hygiène et la sécurité au travail</a:t>
            </a:r>
            <a:endParaRPr lang="en-US" altLang="en-US" sz="2400" i="1"/>
          </a:p>
        </p:txBody>
      </p:sp>
      <p:sp>
        <p:nvSpPr>
          <p:cNvPr id="22531" name="Rectangle 3">
            <a:extLst>
              <a:ext uri="{FF2B5EF4-FFF2-40B4-BE49-F238E27FC236}">
                <a16:creationId xmlns:a16="http://schemas.microsoft.com/office/drawing/2014/main" id="{F666C756-4202-4AA2-8B9F-D2121E23E650}"/>
              </a:ext>
            </a:extLst>
          </p:cNvPr>
          <p:cNvSpPr>
            <a:spLocks noGrp="1" noChangeArrowheads="1"/>
          </p:cNvSpPr>
          <p:nvPr>
            <p:ph type="body" idx="1"/>
          </p:nvPr>
        </p:nvSpPr>
        <p:spPr>
          <a:xfrm>
            <a:off x="228600" y="1981200"/>
            <a:ext cx="8686800" cy="4495800"/>
          </a:xfrm>
        </p:spPr>
        <p:txBody>
          <a:bodyPr/>
          <a:lstStyle/>
          <a:p>
            <a:pPr marL="0" indent="0" algn="ctr" eaLnBrk="1" hangingPunct="1">
              <a:buFontTx/>
              <a:buNone/>
            </a:pPr>
            <a:r>
              <a:rPr lang="en-US" altLang="en-US" sz="2800" b="1">
                <a:cs typeface="Times New Roman" panose="02020603050405020304" pitchFamily="18" charset="0"/>
              </a:rPr>
              <a:t>PART</a:t>
            </a:r>
            <a:r>
              <a:rPr lang="fr-CA" altLang="en-US" sz="2800" b="1">
                <a:cs typeface="Times New Roman" panose="02020603050405020304" pitchFamily="18" charset="0"/>
              </a:rPr>
              <a:t>IE</a:t>
            </a:r>
            <a:r>
              <a:rPr lang="en-US" altLang="en-US" sz="2800" b="1">
                <a:cs typeface="Times New Roman" panose="02020603050405020304" pitchFamily="18" charset="0"/>
              </a:rPr>
              <a:t> </a:t>
            </a:r>
            <a:r>
              <a:rPr lang="fr-CA" altLang="en-US" sz="2800" b="1">
                <a:cs typeface="Times New Roman" panose="02020603050405020304" pitchFamily="18" charset="0"/>
              </a:rPr>
              <a:t>I</a:t>
            </a:r>
            <a:r>
              <a:rPr lang="en-US" altLang="en-US" sz="2800" b="1">
                <a:cs typeface="Times New Roman" panose="02020603050405020304" pitchFamily="18" charset="0"/>
              </a:rPr>
              <a:t> – INTERPR</a:t>
            </a:r>
            <a:r>
              <a:rPr lang="fr-CA" altLang="en-US" sz="2800" b="1">
                <a:cs typeface="Times New Roman" panose="02020603050405020304" pitchFamily="18" charset="0"/>
              </a:rPr>
              <a:t>É</a:t>
            </a:r>
            <a:r>
              <a:rPr lang="en-US" altLang="en-US" sz="2800" b="1">
                <a:cs typeface="Times New Roman" panose="02020603050405020304" pitchFamily="18" charset="0"/>
              </a:rPr>
              <a:t>TATION</a:t>
            </a:r>
            <a:endParaRPr lang="en-US" altLang="en-US" sz="2800" b="1">
              <a:ea typeface="Arial Unicode MS" panose="020B0604020202020204" pitchFamily="34" charset="-128"/>
              <a:cs typeface="Arial Unicode MS" panose="020B0604020202020204" pitchFamily="34" charset="-128"/>
            </a:endParaRPr>
          </a:p>
          <a:p>
            <a:pPr marL="0" indent="0" eaLnBrk="1" hangingPunct="1">
              <a:buFontTx/>
              <a:buNone/>
            </a:pPr>
            <a:r>
              <a:rPr lang="en-US" altLang="en-US" sz="2800" b="1">
                <a:cs typeface="Times New Roman" panose="02020603050405020304" pitchFamily="18" charset="0"/>
              </a:rPr>
              <a:t>2 </a:t>
            </a:r>
            <a:r>
              <a:rPr lang="fr-CA" altLang="en-US" sz="2800" b="1">
                <a:cs typeface="Times New Roman" panose="02020603050405020304" pitchFamily="18" charset="0"/>
              </a:rPr>
              <a:t> Dans le présent règlement</a:t>
            </a:r>
            <a:endParaRPr lang="en-US" altLang="en-US" sz="2800" b="1">
              <a:ea typeface="Arial Unicode MS" panose="020B0604020202020204" pitchFamily="34" charset="-128"/>
              <a:cs typeface="Arial Unicode MS" panose="020B0604020202020204" pitchFamily="34" charset="-128"/>
            </a:endParaRPr>
          </a:p>
          <a:p>
            <a:pPr marL="0" indent="0" eaLnBrk="1" hangingPunct="1">
              <a:buFontTx/>
              <a:buNone/>
            </a:pPr>
            <a:r>
              <a:rPr lang="fr-CA" altLang="en-US" sz="2800" b="1">
                <a:cs typeface="Times New Roman" panose="02020603050405020304" pitchFamily="18" charset="0"/>
              </a:rPr>
              <a:t>« </a:t>
            </a:r>
            <a:r>
              <a:rPr lang="en-US" altLang="en-US" sz="2800" b="1">
                <a:cs typeface="Times New Roman" panose="02020603050405020304" pitchFamily="18" charset="0"/>
              </a:rPr>
              <a:t>Comp</a:t>
            </a:r>
            <a:r>
              <a:rPr lang="fr-CA" altLang="en-US" sz="2800" b="1">
                <a:cs typeface="Times New Roman" panose="02020603050405020304" pitchFamily="18" charset="0"/>
              </a:rPr>
              <a:t>é</a:t>
            </a:r>
            <a:r>
              <a:rPr lang="en-US" altLang="en-US" sz="2800" b="1">
                <a:cs typeface="Times New Roman" panose="02020603050405020304" pitchFamily="18" charset="0"/>
              </a:rPr>
              <a:t>tent</a:t>
            </a:r>
            <a:r>
              <a:rPr lang="fr-CA" altLang="en-US" sz="2800" b="1">
                <a:cs typeface="Times New Roman" panose="02020603050405020304" pitchFamily="18" charset="0"/>
              </a:rPr>
              <a:t> »</a:t>
            </a:r>
            <a:r>
              <a:rPr lang="en-US" altLang="en-US" sz="2800" b="1">
                <a:cs typeface="Times New Roman" panose="02020603050405020304" pitchFamily="18" charset="0"/>
              </a:rPr>
              <a:t> </a:t>
            </a:r>
            <a:r>
              <a:rPr lang="fr-CA" altLang="en-US" sz="2800" b="1">
                <a:cs typeface="Times New Roman" panose="02020603050405020304" pitchFamily="18" charset="0"/>
              </a:rPr>
              <a:t>signifie</a:t>
            </a:r>
            <a:endParaRPr lang="en-US" altLang="en-US" sz="2800" b="1">
              <a:ea typeface="Arial Unicode MS" panose="020B0604020202020204" pitchFamily="34" charset="-128"/>
              <a:cs typeface="Arial Unicode MS" panose="020B0604020202020204" pitchFamily="34" charset="-128"/>
            </a:endParaRPr>
          </a:p>
          <a:p>
            <a:pPr marL="0" indent="0" eaLnBrk="1" hangingPunct="1">
              <a:buFontTx/>
              <a:buNone/>
            </a:pPr>
            <a:r>
              <a:rPr lang="en-US" altLang="en-US" sz="2800" b="1" i="1">
                <a:cs typeface="Times New Roman" panose="02020603050405020304" pitchFamily="18" charset="0"/>
              </a:rPr>
              <a:t>a)  </a:t>
            </a:r>
            <a:r>
              <a:rPr lang="fr-CA" altLang="en-US" sz="2800" b="1">
                <a:cs typeface="Times New Roman" panose="02020603050405020304" pitchFamily="18" charset="0"/>
              </a:rPr>
              <a:t>qualifié en raison de ses connaissances, de sa formation et de son expérience pour accomplir la tâche assignée de façon à assurer la santé et la sécurité des personnes; </a:t>
            </a:r>
            <a:endParaRPr lang="en-US" altLang="en-US" sz="2800" b="1">
              <a:cs typeface="Times New Roman" panose="02020603050405020304" pitchFamily="18" charset="0"/>
            </a:endParaRPr>
          </a:p>
        </p:txBody>
      </p:sp>
      <p:pic>
        <p:nvPicPr>
          <p:cNvPr id="22532" name="Picture 4">
            <a:extLst>
              <a:ext uri="{FF2B5EF4-FFF2-40B4-BE49-F238E27FC236}">
                <a16:creationId xmlns:a16="http://schemas.microsoft.com/office/drawing/2014/main" id="{0F102097-036B-462E-B948-B62F6D3D5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74AC96F-F32E-4E27-9F28-CF3AC52DE100}"/>
              </a:ext>
            </a:extLst>
          </p:cNvPr>
          <p:cNvSpPr>
            <a:spLocks noGrp="1" noChangeArrowheads="1"/>
          </p:cNvSpPr>
          <p:nvPr>
            <p:ph type="title"/>
          </p:nvPr>
        </p:nvSpPr>
        <p:spPr/>
        <p:txBody>
          <a:bodyPr/>
          <a:lstStyle/>
          <a:p>
            <a:pPr eaLnBrk="1" hangingPunct="1"/>
            <a:r>
              <a:rPr lang="fr-CA" altLang="en-US" sz="2400" i="1"/>
              <a:t>Règlement général </a:t>
            </a:r>
            <a:r>
              <a:rPr lang="en-US" altLang="en-US" sz="2400" i="1"/>
              <a:t>91-191</a:t>
            </a:r>
            <a:br>
              <a:rPr lang="en-US" altLang="en-US" sz="2400"/>
            </a:br>
            <a:r>
              <a:rPr lang="fr-CA" altLang="en-US" sz="2400"/>
              <a:t>établi en vertu de la </a:t>
            </a:r>
            <a:r>
              <a:rPr lang="fr-CA" altLang="en-US" sz="2400" i="1"/>
              <a:t>Loi sur l’hygiène et la sécurité au travail</a:t>
            </a:r>
            <a:endParaRPr lang="en-US" altLang="en-US" sz="2400" i="1"/>
          </a:p>
        </p:txBody>
      </p:sp>
      <p:sp>
        <p:nvSpPr>
          <p:cNvPr id="23555" name="Rectangle 3">
            <a:extLst>
              <a:ext uri="{FF2B5EF4-FFF2-40B4-BE49-F238E27FC236}">
                <a16:creationId xmlns:a16="http://schemas.microsoft.com/office/drawing/2014/main" id="{D4B952DA-74A3-4C98-8082-435A6169A9F3}"/>
              </a:ext>
            </a:extLst>
          </p:cNvPr>
          <p:cNvSpPr>
            <a:spLocks noGrp="1" noChangeArrowheads="1"/>
          </p:cNvSpPr>
          <p:nvPr>
            <p:ph type="body" idx="1"/>
          </p:nvPr>
        </p:nvSpPr>
        <p:spPr>
          <a:xfrm>
            <a:off x="228600" y="1905000"/>
            <a:ext cx="8686800" cy="4495800"/>
          </a:xfrm>
        </p:spPr>
        <p:txBody>
          <a:bodyPr/>
          <a:lstStyle/>
          <a:p>
            <a:pPr marL="0" indent="0" algn="ctr" eaLnBrk="1" hangingPunct="1">
              <a:buFontTx/>
              <a:buNone/>
            </a:pPr>
            <a:r>
              <a:rPr lang="en-US" altLang="en-US" sz="2800" b="1">
                <a:cs typeface="Times New Roman" panose="02020603050405020304" pitchFamily="18" charset="0"/>
              </a:rPr>
              <a:t>PART</a:t>
            </a:r>
            <a:r>
              <a:rPr lang="fr-CA" altLang="en-US" sz="2800" b="1">
                <a:cs typeface="Times New Roman" panose="02020603050405020304" pitchFamily="18" charset="0"/>
              </a:rPr>
              <a:t>IE</a:t>
            </a:r>
            <a:r>
              <a:rPr lang="en-US" altLang="en-US" sz="2800" b="1">
                <a:cs typeface="Times New Roman" panose="02020603050405020304" pitchFamily="18" charset="0"/>
              </a:rPr>
              <a:t> </a:t>
            </a:r>
            <a:r>
              <a:rPr lang="fr-CA" altLang="en-US" sz="2800" b="1">
                <a:cs typeface="Times New Roman" panose="02020603050405020304" pitchFamily="18" charset="0"/>
              </a:rPr>
              <a:t>I</a:t>
            </a:r>
            <a:r>
              <a:rPr lang="en-US" altLang="en-US" sz="2800" b="1">
                <a:cs typeface="Times New Roman" panose="02020603050405020304" pitchFamily="18" charset="0"/>
              </a:rPr>
              <a:t> – INTERPR</a:t>
            </a:r>
            <a:r>
              <a:rPr lang="fr-CA" altLang="en-US" sz="2800" b="1">
                <a:cs typeface="Times New Roman" panose="02020603050405020304" pitchFamily="18" charset="0"/>
              </a:rPr>
              <a:t>É</a:t>
            </a:r>
            <a:r>
              <a:rPr lang="en-US" altLang="en-US" sz="2800" b="1">
                <a:cs typeface="Times New Roman" panose="02020603050405020304" pitchFamily="18" charset="0"/>
              </a:rPr>
              <a:t>TATION</a:t>
            </a:r>
            <a:endParaRPr lang="en-US" altLang="en-US" sz="2800" b="1">
              <a:ea typeface="Arial Unicode MS" panose="020B0604020202020204" pitchFamily="34" charset="-128"/>
              <a:cs typeface="Arial Unicode MS" panose="020B0604020202020204" pitchFamily="34" charset="-128"/>
            </a:endParaRPr>
          </a:p>
          <a:p>
            <a:pPr marL="0" indent="0" eaLnBrk="1" hangingPunct="1">
              <a:buFontTx/>
              <a:buNone/>
            </a:pPr>
            <a:r>
              <a:rPr lang="en-US" altLang="en-US" sz="2800" b="1">
                <a:cs typeface="Times New Roman" panose="02020603050405020304" pitchFamily="18" charset="0"/>
              </a:rPr>
              <a:t>2 </a:t>
            </a:r>
            <a:r>
              <a:rPr lang="fr-CA" altLang="en-US" sz="2800" b="1">
                <a:cs typeface="Times New Roman" panose="02020603050405020304" pitchFamily="18" charset="0"/>
              </a:rPr>
              <a:t> Dans le présent règlement</a:t>
            </a:r>
            <a:endParaRPr lang="en-US" altLang="en-US" sz="2800" b="1">
              <a:ea typeface="Arial Unicode MS" panose="020B0604020202020204" pitchFamily="34" charset="-128"/>
              <a:cs typeface="Arial Unicode MS" panose="020B0604020202020204" pitchFamily="34" charset="-128"/>
            </a:endParaRPr>
          </a:p>
          <a:p>
            <a:pPr marL="0" indent="0" eaLnBrk="1" hangingPunct="1">
              <a:buFontTx/>
              <a:buNone/>
            </a:pPr>
            <a:r>
              <a:rPr lang="fr-CA" altLang="en-US" sz="2800" b="1">
                <a:cs typeface="Times New Roman" panose="02020603050405020304" pitchFamily="18" charset="0"/>
              </a:rPr>
              <a:t>« </a:t>
            </a:r>
            <a:r>
              <a:rPr lang="en-US" altLang="en-US" sz="2800" b="1">
                <a:cs typeface="Times New Roman" panose="02020603050405020304" pitchFamily="18" charset="0"/>
              </a:rPr>
              <a:t>Comp</a:t>
            </a:r>
            <a:r>
              <a:rPr lang="fr-CA" altLang="en-US" sz="2800" b="1">
                <a:cs typeface="Times New Roman" panose="02020603050405020304" pitchFamily="18" charset="0"/>
              </a:rPr>
              <a:t>é</a:t>
            </a:r>
            <a:r>
              <a:rPr lang="en-US" altLang="en-US" sz="2800" b="1">
                <a:cs typeface="Times New Roman" panose="02020603050405020304" pitchFamily="18" charset="0"/>
              </a:rPr>
              <a:t>tent</a:t>
            </a:r>
            <a:r>
              <a:rPr lang="fr-CA" altLang="en-US" sz="2800" b="1">
                <a:cs typeface="Times New Roman" panose="02020603050405020304" pitchFamily="18" charset="0"/>
              </a:rPr>
              <a:t> »</a:t>
            </a:r>
            <a:r>
              <a:rPr lang="en-US" altLang="en-US" sz="2800" b="1">
                <a:cs typeface="Times New Roman" panose="02020603050405020304" pitchFamily="18" charset="0"/>
              </a:rPr>
              <a:t> </a:t>
            </a:r>
            <a:r>
              <a:rPr lang="fr-CA" altLang="en-US" sz="2800" b="1">
                <a:cs typeface="Times New Roman" panose="02020603050405020304" pitchFamily="18" charset="0"/>
              </a:rPr>
              <a:t>signifie</a:t>
            </a:r>
            <a:endParaRPr lang="en-US" altLang="en-US" sz="2800" b="1">
              <a:ea typeface="Arial Unicode MS" panose="020B0604020202020204" pitchFamily="34" charset="-128"/>
              <a:cs typeface="Arial Unicode MS" panose="020B0604020202020204" pitchFamily="34" charset="-128"/>
            </a:endParaRPr>
          </a:p>
          <a:p>
            <a:pPr marL="0" indent="0" eaLnBrk="1" hangingPunct="1">
              <a:buFontTx/>
              <a:buNone/>
            </a:pPr>
            <a:r>
              <a:rPr lang="en-US" altLang="en-US" sz="2800" b="1" i="1">
                <a:cs typeface="Times New Roman" panose="02020603050405020304" pitchFamily="18" charset="0"/>
              </a:rPr>
              <a:t>b)  </a:t>
            </a:r>
            <a:r>
              <a:rPr lang="fr-CA" altLang="en-US" sz="2800" b="1">
                <a:cs typeface="Times New Roman" panose="02020603050405020304" pitchFamily="18" charset="0"/>
              </a:rPr>
              <a:t>au courant des dispositions de la Loi et des règlements qui s’appliquent à la tâche assignée; </a:t>
            </a:r>
            <a:endParaRPr lang="en-US" altLang="en-US" sz="2800" b="1">
              <a:cs typeface="Times New Roman" panose="02020603050405020304" pitchFamily="18" charset="0"/>
            </a:endParaRPr>
          </a:p>
        </p:txBody>
      </p:sp>
      <p:pic>
        <p:nvPicPr>
          <p:cNvPr id="23556" name="Picture 4">
            <a:extLst>
              <a:ext uri="{FF2B5EF4-FFF2-40B4-BE49-F238E27FC236}">
                <a16:creationId xmlns:a16="http://schemas.microsoft.com/office/drawing/2014/main" id="{A39E183C-EEA4-4AC4-9CF4-6AC39A467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40B954D-6C6B-4715-83F0-EDD6CBB45F33}"/>
              </a:ext>
            </a:extLst>
          </p:cNvPr>
          <p:cNvSpPr>
            <a:spLocks noGrp="1" noChangeArrowheads="1"/>
          </p:cNvSpPr>
          <p:nvPr>
            <p:ph type="title"/>
          </p:nvPr>
        </p:nvSpPr>
        <p:spPr/>
        <p:txBody>
          <a:bodyPr/>
          <a:lstStyle/>
          <a:p>
            <a:pPr eaLnBrk="1" hangingPunct="1"/>
            <a:r>
              <a:rPr lang="fr-CA" altLang="en-US" sz="2400" i="1"/>
              <a:t>Règlement général </a:t>
            </a:r>
            <a:r>
              <a:rPr lang="en-US" altLang="en-US" sz="2400" i="1"/>
              <a:t>91-191</a:t>
            </a:r>
            <a:br>
              <a:rPr lang="en-US" altLang="en-US" sz="2400"/>
            </a:br>
            <a:r>
              <a:rPr lang="fr-CA" altLang="en-US" sz="2400"/>
              <a:t>établi en vertu de la </a:t>
            </a:r>
            <a:r>
              <a:rPr lang="fr-CA" altLang="en-US" sz="2400" i="1"/>
              <a:t>Loi sur l’hygiène et la sécurité au travail</a:t>
            </a:r>
            <a:endParaRPr lang="en-US" altLang="en-US" sz="2400" i="1"/>
          </a:p>
        </p:txBody>
      </p:sp>
      <p:sp>
        <p:nvSpPr>
          <p:cNvPr id="24579" name="Rectangle 3">
            <a:extLst>
              <a:ext uri="{FF2B5EF4-FFF2-40B4-BE49-F238E27FC236}">
                <a16:creationId xmlns:a16="http://schemas.microsoft.com/office/drawing/2014/main" id="{F8FBA425-2712-483B-94A5-8112D4805DCB}"/>
              </a:ext>
            </a:extLst>
          </p:cNvPr>
          <p:cNvSpPr>
            <a:spLocks noGrp="1" noChangeArrowheads="1"/>
          </p:cNvSpPr>
          <p:nvPr>
            <p:ph type="body" idx="1"/>
          </p:nvPr>
        </p:nvSpPr>
        <p:spPr>
          <a:xfrm>
            <a:off x="152400" y="1981200"/>
            <a:ext cx="8763000" cy="4419600"/>
          </a:xfrm>
        </p:spPr>
        <p:txBody>
          <a:bodyPr/>
          <a:lstStyle/>
          <a:p>
            <a:pPr marL="0" indent="0" algn="ctr" eaLnBrk="1" hangingPunct="1">
              <a:buFontTx/>
              <a:buNone/>
            </a:pPr>
            <a:r>
              <a:rPr lang="en-US" altLang="en-US" sz="2800" b="1">
                <a:cs typeface="Times New Roman" panose="02020603050405020304" pitchFamily="18" charset="0"/>
              </a:rPr>
              <a:t>PART</a:t>
            </a:r>
            <a:r>
              <a:rPr lang="fr-CA" altLang="en-US" sz="2800" b="1">
                <a:cs typeface="Times New Roman" panose="02020603050405020304" pitchFamily="18" charset="0"/>
              </a:rPr>
              <a:t>IE</a:t>
            </a:r>
            <a:r>
              <a:rPr lang="en-US" altLang="en-US" sz="2800" b="1">
                <a:cs typeface="Times New Roman" panose="02020603050405020304" pitchFamily="18" charset="0"/>
              </a:rPr>
              <a:t> </a:t>
            </a:r>
            <a:r>
              <a:rPr lang="fr-CA" altLang="en-US" sz="2800" b="1">
                <a:cs typeface="Times New Roman" panose="02020603050405020304" pitchFamily="18" charset="0"/>
              </a:rPr>
              <a:t>I</a:t>
            </a:r>
            <a:r>
              <a:rPr lang="en-US" altLang="en-US" sz="2800" b="1">
                <a:cs typeface="Times New Roman" panose="02020603050405020304" pitchFamily="18" charset="0"/>
              </a:rPr>
              <a:t> – INTERPR</a:t>
            </a:r>
            <a:r>
              <a:rPr lang="fr-CA" altLang="en-US" sz="2800" b="1">
                <a:cs typeface="Times New Roman" panose="02020603050405020304" pitchFamily="18" charset="0"/>
              </a:rPr>
              <a:t>É</a:t>
            </a:r>
            <a:r>
              <a:rPr lang="en-US" altLang="en-US" sz="2800" b="1">
                <a:cs typeface="Times New Roman" panose="02020603050405020304" pitchFamily="18" charset="0"/>
              </a:rPr>
              <a:t>TATION</a:t>
            </a:r>
            <a:endParaRPr lang="en-US" altLang="en-US" sz="2800" b="1">
              <a:ea typeface="Arial Unicode MS" panose="020B0604020202020204" pitchFamily="34" charset="-128"/>
              <a:cs typeface="Arial Unicode MS" panose="020B0604020202020204" pitchFamily="34" charset="-128"/>
            </a:endParaRPr>
          </a:p>
          <a:p>
            <a:pPr marL="0" indent="0" eaLnBrk="1" hangingPunct="1">
              <a:buFontTx/>
              <a:buNone/>
            </a:pPr>
            <a:r>
              <a:rPr lang="en-US" altLang="en-US" sz="2800" b="1">
                <a:cs typeface="Times New Roman" panose="02020603050405020304" pitchFamily="18" charset="0"/>
              </a:rPr>
              <a:t>2 </a:t>
            </a:r>
            <a:r>
              <a:rPr lang="fr-CA" altLang="en-US" sz="2800" b="1">
                <a:cs typeface="Times New Roman" panose="02020603050405020304" pitchFamily="18" charset="0"/>
              </a:rPr>
              <a:t> Dans le présent règlement</a:t>
            </a:r>
            <a:endParaRPr lang="en-US" altLang="en-US" sz="2800" b="1">
              <a:ea typeface="Arial Unicode MS" panose="020B0604020202020204" pitchFamily="34" charset="-128"/>
              <a:cs typeface="Arial Unicode MS" panose="020B0604020202020204" pitchFamily="34" charset="-128"/>
            </a:endParaRPr>
          </a:p>
          <a:p>
            <a:pPr marL="0" indent="0" eaLnBrk="1" hangingPunct="1">
              <a:buFontTx/>
              <a:buNone/>
            </a:pPr>
            <a:r>
              <a:rPr lang="fr-CA" altLang="en-US" sz="2800" b="1">
                <a:cs typeface="Times New Roman" panose="02020603050405020304" pitchFamily="18" charset="0"/>
              </a:rPr>
              <a:t>« </a:t>
            </a:r>
            <a:r>
              <a:rPr lang="en-US" altLang="en-US" sz="2800" b="1">
                <a:cs typeface="Times New Roman" panose="02020603050405020304" pitchFamily="18" charset="0"/>
              </a:rPr>
              <a:t>Comp</a:t>
            </a:r>
            <a:r>
              <a:rPr lang="fr-CA" altLang="en-US" sz="2800" b="1">
                <a:cs typeface="Times New Roman" panose="02020603050405020304" pitchFamily="18" charset="0"/>
              </a:rPr>
              <a:t>é</a:t>
            </a:r>
            <a:r>
              <a:rPr lang="en-US" altLang="en-US" sz="2800" b="1">
                <a:cs typeface="Times New Roman" panose="02020603050405020304" pitchFamily="18" charset="0"/>
              </a:rPr>
              <a:t>tent</a:t>
            </a:r>
            <a:r>
              <a:rPr lang="fr-CA" altLang="en-US" sz="2800" b="1">
                <a:cs typeface="Times New Roman" panose="02020603050405020304" pitchFamily="18" charset="0"/>
              </a:rPr>
              <a:t> »</a:t>
            </a:r>
            <a:r>
              <a:rPr lang="en-US" altLang="en-US" sz="2800" b="1">
                <a:cs typeface="Times New Roman" panose="02020603050405020304" pitchFamily="18" charset="0"/>
              </a:rPr>
              <a:t> </a:t>
            </a:r>
            <a:r>
              <a:rPr lang="fr-CA" altLang="en-US" sz="2800" b="1">
                <a:cs typeface="Times New Roman" panose="02020603050405020304" pitchFamily="18" charset="0"/>
              </a:rPr>
              <a:t>signifie</a:t>
            </a:r>
            <a:endParaRPr lang="en-US" altLang="en-US" sz="2800" b="1">
              <a:ea typeface="Arial Unicode MS" panose="020B0604020202020204" pitchFamily="34" charset="-128"/>
              <a:cs typeface="Arial Unicode MS" panose="020B0604020202020204" pitchFamily="34" charset="-128"/>
            </a:endParaRPr>
          </a:p>
          <a:p>
            <a:pPr marL="0" indent="0" eaLnBrk="1" hangingPunct="1">
              <a:buFontTx/>
              <a:buNone/>
            </a:pPr>
            <a:r>
              <a:rPr lang="en-US" altLang="en-US" sz="2800" b="1" i="1">
                <a:cs typeface="Times New Roman" panose="02020603050405020304" pitchFamily="18" charset="0"/>
              </a:rPr>
              <a:t>c)  </a:t>
            </a:r>
            <a:r>
              <a:rPr lang="fr-CA" altLang="en-US" sz="2800" b="1">
                <a:cs typeface="Times New Roman" panose="02020603050405020304" pitchFamily="18" charset="0"/>
              </a:rPr>
              <a:t>au courant des dangers potentiels ou réels liés à la tâche assignée, pour la santé ou la sécurité.</a:t>
            </a:r>
            <a:endParaRPr lang="en-US" altLang="en-US" sz="2800" b="1">
              <a:ea typeface="Arial Unicode MS" panose="020B0604020202020204" pitchFamily="34" charset="-128"/>
              <a:cs typeface="Arial Unicode MS" panose="020B0604020202020204" pitchFamily="34" charset="-128"/>
            </a:endParaRPr>
          </a:p>
          <a:p>
            <a:pPr marL="0" indent="0" eaLnBrk="1" hangingPunct="1">
              <a:buFontTx/>
              <a:buNone/>
            </a:pPr>
            <a:endParaRPr lang="en-US" altLang="en-US" sz="2800" b="1">
              <a:cs typeface="Times New Roman" panose="02020603050405020304" pitchFamily="18" charset="0"/>
            </a:endParaRPr>
          </a:p>
        </p:txBody>
      </p:sp>
      <p:pic>
        <p:nvPicPr>
          <p:cNvPr id="24580" name="Picture 4">
            <a:extLst>
              <a:ext uri="{FF2B5EF4-FFF2-40B4-BE49-F238E27FC236}">
                <a16:creationId xmlns:a16="http://schemas.microsoft.com/office/drawing/2014/main" id="{F4A3599D-02EB-42AC-9B2D-803CD09B2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9656223-38D0-4334-8AC0-69E2001E9263}"/>
              </a:ext>
            </a:extLst>
          </p:cNvPr>
          <p:cNvSpPr>
            <a:spLocks noGrp="1" noChangeArrowheads="1"/>
          </p:cNvSpPr>
          <p:nvPr>
            <p:ph type="title"/>
          </p:nvPr>
        </p:nvSpPr>
        <p:spPr/>
        <p:txBody>
          <a:bodyPr/>
          <a:lstStyle/>
          <a:p>
            <a:pPr eaLnBrk="1" hangingPunct="1"/>
            <a:r>
              <a:rPr lang="fr-CA" altLang="en-US" sz="2400" i="1"/>
              <a:t>Règlement général </a:t>
            </a:r>
            <a:r>
              <a:rPr lang="en-US" altLang="en-US" sz="2400" i="1"/>
              <a:t>91-191</a:t>
            </a:r>
            <a:br>
              <a:rPr lang="en-US" altLang="en-US" sz="2400"/>
            </a:br>
            <a:r>
              <a:rPr lang="fr-CA" altLang="en-US" sz="2400"/>
              <a:t>établi en vertu de la </a:t>
            </a:r>
            <a:r>
              <a:rPr lang="fr-CA" altLang="en-US" sz="2400" i="1"/>
              <a:t>Loi sur l’hygiène et la sécurité au travail</a:t>
            </a:r>
            <a:endParaRPr lang="en-US" altLang="en-US" sz="2400" i="1"/>
          </a:p>
        </p:txBody>
      </p:sp>
      <p:sp>
        <p:nvSpPr>
          <p:cNvPr id="25603" name="Rectangle 3">
            <a:extLst>
              <a:ext uri="{FF2B5EF4-FFF2-40B4-BE49-F238E27FC236}">
                <a16:creationId xmlns:a16="http://schemas.microsoft.com/office/drawing/2014/main" id="{0AA97C93-BDEF-4027-8D0B-CDE75193AED7}"/>
              </a:ext>
            </a:extLst>
          </p:cNvPr>
          <p:cNvSpPr>
            <a:spLocks noGrp="1" noChangeArrowheads="1"/>
          </p:cNvSpPr>
          <p:nvPr>
            <p:ph type="body" idx="1"/>
          </p:nvPr>
        </p:nvSpPr>
        <p:spPr>
          <a:xfrm>
            <a:off x="685800" y="2057400"/>
            <a:ext cx="7467600" cy="4267200"/>
          </a:xfrm>
        </p:spPr>
        <p:txBody>
          <a:bodyPr/>
          <a:lstStyle/>
          <a:p>
            <a:pPr marL="609600" indent="-609600" algn="ctr" eaLnBrk="1" hangingPunct="1">
              <a:buFontTx/>
              <a:buNone/>
            </a:pPr>
            <a:r>
              <a:rPr lang="en-US" altLang="en-US" sz="2800" b="1">
                <a:cs typeface="Times New Roman" panose="02020603050405020304" pitchFamily="18" charset="0"/>
              </a:rPr>
              <a:t>PART</a:t>
            </a:r>
            <a:r>
              <a:rPr lang="fr-CA" altLang="en-US" sz="2800" b="1">
                <a:cs typeface="Times New Roman" panose="02020603050405020304" pitchFamily="18" charset="0"/>
              </a:rPr>
              <a:t>IE</a:t>
            </a:r>
            <a:r>
              <a:rPr lang="en-US" altLang="en-US" sz="2800" b="1">
                <a:cs typeface="Times New Roman" panose="02020603050405020304" pitchFamily="18" charset="0"/>
              </a:rPr>
              <a:t> XIII</a:t>
            </a:r>
            <a:endParaRPr lang="en-US" altLang="en-US" sz="2800" b="1">
              <a:ea typeface="Arial Unicode MS" panose="020B0604020202020204" pitchFamily="34" charset="-128"/>
              <a:cs typeface="Arial Unicode MS" panose="020B0604020202020204" pitchFamily="34" charset="-128"/>
            </a:endParaRPr>
          </a:p>
          <a:p>
            <a:pPr marL="609600" indent="-609600" algn="ctr" eaLnBrk="1" hangingPunct="1">
              <a:buFontTx/>
              <a:buNone/>
            </a:pPr>
            <a:r>
              <a:rPr lang="en-US" altLang="en-US" sz="2800" b="1">
                <a:cs typeface="Times New Roman" panose="02020603050405020304" pitchFamily="18" charset="0"/>
              </a:rPr>
              <a:t>EXCAVATIONS </a:t>
            </a:r>
            <a:r>
              <a:rPr lang="fr-CA" altLang="en-US" sz="2800" b="1">
                <a:cs typeface="Times New Roman" panose="02020603050405020304" pitchFamily="18" charset="0"/>
              </a:rPr>
              <a:t>ET TRANCHÉES</a:t>
            </a:r>
            <a:endParaRPr lang="en-US" altLang="en-US" sz="2800" b="1">
              <a:cs typeface="Times New Roman" panose="02020603050405020304" pitchFamily="18" charset="0"/>
            </a:endParaRPr>
          </a:p>
          <a:p>
            <a:pPr marL="609600" indent="-609600" algn="ctr" eaLnBrk="1" hangingPunct="1">
              <a:buFontTx/>
              <a:buNone/>
            </a:pPr>
            <a:endParaRPr lang="en-US" altLang="en-US" sz="2800" b="1">
              <a:cs typeface="Times New Roman" panose="02020603050405020304" pitchFamily="18" charset="0"/>
            </a:endParaRPr>
          </a:p>
          <a:p>
            <a:pPr marL="609600" indent="-609600" algn="ctr" eaLnBrk="1" hangingPunct="1">
              <a:buFontTx/>
              <a:buNone/>
            </a:pPr>
            <a:r>
              <a:rPr lang="fr-CA" altLang="en-US" sz="2800" b="1">
                <a:cs typeface="Times New Roman" panose="02020603050405020304" pitchFamily="18" charset="0"/>
              </a:rPr>
              <a:t>Articles </a:t>
            </a:r>
            <a:r>
              <a:rPr lang="en-US" altLang="en-US" sz="2800" b="1">
                <a:cs typeface="Times New Roman" panose="02020603050405020304" pitchFamily="18" charset="0"/>
              </a:rPr>
              <a:t>180 </a:t>
            </a:r>
            <a:r>
              <a:rPr lang="fr-CA" altLang="en-US" sz="2800" b="1">
                <a:cs typeface="Times New Roman" panose="02020603050405020304" pitchFamily="18" charset="0"/>
              </a:rPr>
              <a:t>à</a:t>
            </a:r>
            <a:r>
              <a:rPr lang="en-US" altLang="en-US" sz="2800" b="1">
                <a:cs typeface="Times New Roman" panose="02020603050405020304" pitchFamily="18" charset="0"/>
              </a:rPr>
              <a:t> 188</a:t>
            </a:r>
          </a:p>
        </p:txBody>
      </p:sp>
      <p:pic>
        <p:nvPicPr>
          <p:cNvPr id="25604" name="Picture 4">
            <a:extLst>
              <a:ext uri="{FF2B5EF4-FFF2-40B4-BE49-F238E27FC236}">
                <a16:creationId xmlns:a16="http://schemas.microsoft.com/office/drawing/2014/main" id="{4E92E79C-B647-4AE8-B323-0CD26F818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4372F73-DF7F-41AC-9317-F3708E06133B}"/>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91139" name="Rectangle 3">
            <a:extLst>
              <a:ext uri="{FF2B5EF4-FFF2-40B4-BE49-F238E27FC236}">
                <a16:creationId xmlns:a16="http://schemas.microsoft.com/office/drawing/2014/main" id="{905D319C-98EB-455E-A376-E659DF926E2D}"/>
              </a:ext>
            </a:extLst>
          </p:cNvPr>
          <p:cNvSpPr>
            <a:spLocks noGrp="1" noChangeArrowheads="1"/>
          </p:cNvSpPr>
          <p:nvPr>
            <p:ph type="body" idx="1"/>
          </p:nvPr>
        </p:nvSpPr>
        <p:spPr>
          <a:xfrm>
            <a:off x="228600" y="1981200"/>
            <a:ext cx="8610600" cy="4419600"/>
          </a:xfrm>
        </p:spPr>
        <p:txBody>
          <a:bodyPr/>
          <a:lstStyle/>
          <a:p>
            <a:pPr marL="0" indent="0" eaLnBrk="1" hangingPunct="1">
              <a:buFontTx/>
              <a:buNone/>
              <a:defRPr/>
            </a:pPr>
            <a:r>
              <a:rPr lang="fr-CA" sz="3200" b="1" dirty="0">
                <a:cs typeface="Times New Roman" pitchFamily="18" charset="0"/>
              </a:rPr>
              <a:t>Paragraphe </a:t>
            </a:r>
            <a:r>
              <a:rPr lang="en-US" sz="3200" b="1" dirty="0">
                <a:cs typeface="Times New Roman" pitchFamily="18" charset="0"/>
              </a:rPr>
              <a:t>180(1)</a:t>
            </a:r>
          </a:p>
          <a:p>
            <a:pPr marL="801688" indent="0" eaLnBrk="1" hangingPunct="1">
              <a:buFontTx/>
              <a:buNone/>
              <a:tabLst>
                <a:tab pos="709613" algn="l"/>
              </a:tabLst>
              <a:defRPr/>
            </a:pPr>
            <a:r>
              <a:rPr lang="fr-CA" sz="3200" b="1" dirty="0">
                <a:cs typeface="Times New Roman" pitchFamily="18" charset="0"/>
              </a:rPr>
              <a:t>Avant de commencer une excavation ou une tranchée, l’employeur doit s’assurer que l’emplacement de toute ligne ou de tout tuyau souterrain des services publics est déterminé</a:t>
            </a:r>
            <a:r>
              <a:rPr lang="fr-CA" sz="2800" b="1" dirty="0">
                <a:cs typeface="Times New Roman" pitchFamily="18" charset="0"/>
              </a:rPr>
              <a:t>.</a:t>
            </a:r>
            <a:r>
              <a:rPr lang="en-US" sz="2800" b="1" dirty="0">
                <a:cs typeface="Times New Roman" pitchFamily="18" charset="0"/>
              </a:rPr>
              <a:t> </a:t>
            </a:r>
          </a:p>
        </p:txBody>
      </p:sp>
      <p:pic>
        <p:nvPicPr>
          <p:cNvPr id="26628" name="Picture 4">
            <a:extLst>
              <a:ext uri="{FF2B5EF4-FFF2-40B4-BE49-F238E27FC236}">
                <a16:creationId xmlns:a16="http://schemas.microsoft.com/office/drawing/2014/main" id="{722B1865-564F-47B1-B62A-29A11C18B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D2B5CCA-7DC1-4E49-AF20-3F6401E926F6}"/>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28675" name="Rectangle 3">
            <a:extLst>
              <a:ext uri="{FF2B5EF4-FFF2-40B4-BE49-F238E27FC236}">
                <a16:creationId xmlns:a16="http://schemas.microsoft.com/office/drawing/2014/main" id="{64FF4D17-399C-42E3-9EDC-CFB7D24FB1ED}"/>
              </a:ext>
            </a:extLst>
          </p:cNvPr>
          <p:cNvSpPr>
            <a:spLocks noGrp="1" noChangeArrowheads="1"/>
          </p:cNvSpPr>
          <p:nvPr>
            <p:ph type="body" idx="1"/>
          </p:nvPr>
        </p:nvSpPr>
        <p:spPr>
          <a:xfrm>
            <a:off x="304800" y="1905000"/>
            <a:ext cx="8686800" cy="4419600"/>
          </a:xfrm>
        </p:spPr>
        <p:txBody>
          <a:bodyPr/>
          <a:lstStyle/>
          <a:p>
            <a:pPr marL="0" indent="0" eaLnBrk="1" hangingPunct="1">
              <a:buFontTx/>
              <a:buNone/>
              <a:tabLst>
                <a:tab pos="571500" algn="l"/>
              </a:tabLst>
              <a:defRPr/>
            </a:pPr>
            <a:r>
              <a:rPr lang="fr-CA" sz="2500" b="1" dirty="0">
                <a:cs typeface="Times New Roman" pitchFamily="18" charset="0"/>
              </a:rPr>
              <a:t>Paragraphe</a:t>
            </a:r>
            <a:r>
              <a:rPr lang="en-US" sz="2500" b="1" dirty="0">
                <a:cs typeface="Times New Roman" pitchFamily="18" charset="0"/>
              </a:rPr>
              <a:t> 180(2)</a:t>
            </a:r>
          </a:p>
          <a:p>
            <a:pPr marL="0" indent="0" eaLnBrk="1" hangingPunct="1">
              <a:buFontTx/>
              <a:buNone/>
              <a:tabLst>
                <a:tab pos="571500" algn="l"/>
              </a:tabLst>
              <a:defRPr/>
            </a:pPr>
            <a:r>
              <a:rPr lang="fr-CA" sz="2500" b="1" dirty="0">
                <a:cs typeface="Times New Roman" pitchFamily="18" charset="0"/>
              </a:rPr>
              <a:t>Lorsque les salariés travaillent à moins de 600 mm d’une ligne ou d’un tuyau souterrain des services publics, l’employeur doit s’assurer que</a:t>
            </a:r>
            <a:endParaRPr lang="en-US" sz="2500" b="1" dirty="0">
              <a:ea typeface="Arial Unicode MS" pitchFamily="34" charset="-128"/>
              <a:cs typeface="Arial Unicode MS" pitchFamily="34" charset="-128"/>
            </a:endParaRPr>
          </a:p>
          <a:p>
            <a:pPr marL="180975" indent="0" eaLnBrk="1" hangingPunct="1">
              <a:buFontTx/>
              <a:buAutoNum type="alphaLcParenR"/>
              <a:tabLst>
                <a:tab pos="447675" algn="l"/>
              </a:tabLst>
              <a:defRPr/>
            </a:pPr>
            <a:r>
              <a:rPr lang="fr-CA" sz="2500" b="1" i="1" dirty="0">
                <a:cs typeface="Times New Roman" pitchFamily="18" charset="0"/>
              </a:rPr>
              <a:t> </a:t>
            </a:r>
            <a:r>
              <a:rPr lang="fr-CA" sz="2500" b="1" dirty="0">
                <a:cs typeface="Times New Roman" pitchFamily="18" charset="0"/>
              </a:rPr>
              <a:t>l’organisme exploitant la ligne ou le tuyau a été avisé des travaux, </a:t>
            </a:r>
            <a:endParaRPr lang="en-US" sz="2500" b="1" dirty="0">
              <a:ea typeface="Arial Unicode MS" pitchFamily="34" charset="-128"/>
              <a:cs typeface="Arial Unicode MS" pitchFamily="34" charset="-128"/>
            </a:endParaRPr>
          </a:p>
          <a:p>
            <a:pPr marL="180975" indent="0" eaLnBrk="1" hangingPunct="1">
              <a:buFontTx/>
              <a:buNone/>
              <a:tabLst>
                <a:tab pos="447675" algn="l"/>
              </a:tabLst>
              <a:defRPr/>
            </a:pPr>
            <a:r>
              <a:rPr lang="fr-CA" sz="2500" b="1" i="1" dirty="0">
                <a:cs typeface="Times New Roman" pitchFamily="18" charset="0"/>
              </a:rPr>
              <a:t>b)</a:t>
            </a:r>
            <a:r>
              <a:rPr lang="fr-CA" sz="2500" b="1" dirty="0">
                <a:cs typeface="Times New Roman" pitchFamily="18" charset="0"/>
              </a:rPr>
              <a:t> la ligne des services publics a été dé-électrifiée, et</a:t>
            </a:r>
            <a:endParaRPr lang="en-US" sz="2500" b="1" dirty="0">
              <a:ea typeface="Arial Unicode MS" pitchFamily="34" charset="-128"/>
              <a:cs typeface="Arial Unicode MS" pitchFamily="34" charset="-128"/>
            </a:endParaRPr>
          </a:p>
          <a:p>
            <a:pPr marL="180975" indent="0" eaLnBrk="1" hangingPunct="1">
              <a:buFontTx/>
              <a:buNone/>
              <a:tabLst>
                <a:tab pos="447675" algn="l"/>
              </a:tabLst>
              <a:defRPr/>
            </a:pPr>
            <a:r>
              <a:rPr lang="fr-CA" sz="2500" b="1" i="1" dirty="0">
                <a:cs typeface="Times New Roman" pitchFamily="18" charset="0"/>
              </a:rPr>
              <a:t>c)</a:t>
            </a:r>
            <a:r>
              <a:rPr lang="fr-CA" sz="2500" b="1" dirty="0">
                <a:cs typeface="Times New Roman" pitchFamily="18" charset="0"/>
              </a:rPr>
              <a:t> la procédure de travaux adéquate est suivie par les salariés</a:t>
            </a:r>
            <a:r>
              <a:rPr lang="fr-CA" sz="2500" b="1" i="1" dirty="0">
                <a:cs typeface="Times New Roman" pitchFamily="18" charset="0"/>
              </a:rPr>
              <a:t>.</a:t>
            </a:r>
            <a:endParaRPr lang="en-US" sz="2500" b="1" dirty="0">
              <a:cs typeface="Times New Roman" pitchFamily="18" charset="0"/>
            </a:endParaRPr>
          </a:p>
        </p:txBody>
      </p:sp>
      <p:pic>
        <p:nvPicPr>
          <p:cNvPr id="27652" name="Picture 4">
            <a:extLst>
              <a:ext uri="{FF2B5EF4-FFF2-40B4-BE49-F238E27FC236}">
                <a16:creationId xmlns:a16="http://schemas.microsoft.com/office/drawing/2014/main" id="{3A36E187-F4E4-4C0D-9397-70BA68991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C1F7378-167E-4767-B9F1-45A64AFCD26A}"/>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i="1"/>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28675" name="Rectangle 3">
            <a:extLst>
              <a:ext uri="{FF2B5EF4-FFF2-40B4-BE49-F238E27FC236}">
                <a16:creationId xmlns:a16="http://schemas.microsoft.com/office/drawing/2014/main" id="{32A4DDA5-0AA3-4FD9-90EE-8F7105CFE3D0}"/>
              </a:ext>
            </a:extLst>
          </p:cNvPr>
          <p:cNvSpPr>
            <a:spLocks noGrp="1" noChangeArrowheads="1"/>
          </p:cNvSpPr>
          <p:nvPr>
            <p:ph type="body" idx="1"/>
          </p:nvPr>
        </p:nvSpPr>
        <p:spPr>
          <a:xfrm>
            <a:off x="-19050" y="1981200"/>
            <a:ext cx="8839200" cy="4572000"/>
          </a:xfrm>
        </p:spPr>
        <p:txBody>
          <a:bodyPr/>
          <a:lstStyle/>
          <a:p>
            <a:pPr marL="609600" indent="-609600" eaLnBrk="1" hangingPunct="1">
              <a:buFontTx/>
              <a:buNone/>
            </a:pPr>
            <a:r>
              <a:rPr lang="fr-CA" altLang="en-US" sz="2800" b="1">
                <a:cs typeface="Times New Roman" panose="02020603050405020304" pitchFamily="18" charset="0"/>
              </a:rPr>
              <a:t>Paragraphe</a:t>
            </a:r>
            <a:r>
              <a:rPr lang="en-US" altLang="en-US" sz="2800" b="1">
                <a:cs typeface="Times New Roman" panose="02020603050405020304" pitchFamily="18" charset="0"/>
              </a:rPr>
              <a:t> 180(3)</a:t>
            </a:r>
          </a:p>
          <a:p>
            <a:pPr marL="609600" indent="-609600" eaLnBrk="1" hangingPunct="1">
              <a:buFontTx/>
              <a:buNone/>
            </a:pPr>
            <a:r>
              <a:rPr lang="en-US" altLang="en-US" sz="2800" b="1">
                <a:cs typeface="Times New Roman" panose="02020603050405020304" pitchFamily="18" charset="0"/>
              </a:rPr>
              <a:t>      </a:t>
            </a:r>
            <a:r>
              <a:rPr lang="fr-CA" altLang="en-US" sz="2800" b="1">
                <a:cs typeface="Times New Roman" panose="02020603050405020304" pitchFamily="18" charset="0"/>
              </a:rPr>
              <a:t>L’employeur doit s’assurer que les poteaux, pylônes et ouvrages semblables des services publics ont suffisamment de support ou sont enlevés s’ils se trouvent à moins de 3 m d’une excavation ou d’une tranchée qui a plus de   1,2 m de profondeur.</a:t>
            </a:r>
            <a:endParaRPr lang="en-US" altLang="en-US" sz="2800" b="1">
              <a:cs typeface="Times New Roman" panose="02020603050405020304" pitchFamily="18" charset="0"/>
            </a:endParaRPr>
          </a:p>
        </p:txBody>
      </p:sp>
      <p:pic>
        <p:nvPicPr>
          <p:cNvPr id="28676" name="Picture 4">
            <a:extLst>
              <a:ext uri="{FF2B5EF4-FFF2-40B4-BE49-F238E27FC236}">
                <a16:creationId xmlns:a16="http://schemas.microsoft.com/office/drawing/2014/main" id="{948CF4F5-1AEE-400D-9B83-967F988FC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A5E2C54-1700-48AE-8335-6D8EA6469D3B}"/>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i="1"/>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30723" name="Rectangle 3">
            <a:extLst>
              <a:ext uri="{FF2B5EF4-FFF2-40B4-BE49-F238E27FC236}">
                <a16:creationId xmlns:a16="http://schemas.microsoft.com/office/drawing/2014/main" id="{B8BA4D57-294A-4A3A-A1EE-5CCECE0E144E}"/>
              </a:ext>
            </a:extLst>
          </p:cNvPr>
          <p:cNvSpPr>
            <a:spLocks noGrp="1" noChangeArrowheads="1"/>
          </p:cNvSpPr>
          <p:nvPr>
            <p:ph type="body" idx="1"/>
          </p:nvPr>
        </p:nvSpPr>
        <p:spPr>
          <a:xfrm>
            <a:off x="228600" y="1905000"/>
            <a:ext cx="8610600" cy="4495800"/>
          </a:xfrm>
        </p:spPr>
        <p:txBody>
          <a:bodyPr/>
          <a:lstStyle/>
          <a:p>
            <a:pPr marL="0" indent="0" eaLnBrk="1" hangingPunct="1">
              <a:buFontTx/>
              <a:buNone/>
              <a:tabLst>
                <a:tab pos="381000" algn="l"/>
                <a:tab pos="666750" algn="l"/>
              </a:tabLst>
              <a:defRPr/>
            </a:pPr>
            <a:r>
              <a:rPr lang="fr-CA" sz="2800" b="1" dirty="0">
                <a:cs typeface="Times New Roman" pitchFamily="18" charset="0"/>
              </a:rPr>
              <a:t>Paragraphe </a:t>
            </a:r>
            <a:r>
              <a:rPr lang="en-US" sz="2800" b="1" dirty="0">
                <a:cs typeface="Times New Roman" pitchFamily="18" charset="0"/>
              </a:rPr>
              <a:t>181(1)</a:t>
            </a:r>
          </a:p>
          <a:p>
            <a:pPr marL="0" indent="0" eaLnBrk="1" hangingPunct="1">
              <a:buFontTx/>
              <a:buNone/>
              <a:tabLst>
                <a:tab pos="381000" algn="l"/>
                <a:tab pos="666750" algn="l"/>
              </a:tabLst>
              <a:defRPr/>
            </a:pPr>
            <a:r>
              <a:rPr lang="fr-CA" sz="2800" b="1" dirty="0">
                <a:cs typeface="Times New Roman" pitchFamily="18" charset="0"/>
              </a:rPr>
              <a:t>L’employeur doit s’assurer que les parois d’une excavation ou d’une tranchée sont soutenus par un étayage, un étrésillonnement ou un encagement, sauf lorsque l’excavation ou la tranchée </a:t>
            </a:r>
            <a:endParaRPr lang="en-US" sz="2800" b="1" dirty="0">
              <a:ea typeface="Arial Unicode MS" pitchFamily="34" charset="-128"/>
              <a:cs typeface="Arial Unicode MS" pitchFamily="34" charset="-128"/>
            </a:endParaRPr>
          </a:p>
          <a:p>
            <a:pPr marL="180975" indent="0" eaLnBrk="1" hangingPunct="1">
              <a:buFontTx/>
              <a:buAutoNum type="alphaLcParenR"/>
              <a:tabLst>
                <a:tab pos="628650" algn="l"/>
              </a:tabLst>
              <a:defRPr/>
            </a:pPr>
            <a:r>
              <a:rPr lang="fr-CA" sz="2800" b="1" i="1" dirty="0">
                <a:cs typeface="Times New Roman" pitchFamily="18" charset="0"/>
              </a:rPr>
              <a:t>	</a:t>
            </a:r>
            <a:r>
              <a:rPr lang="fr-CA" sz="2800" b="1" dirty="0">
                <a:cs typeface="Times New Roman" pitchFamily="18" charset="0"/>
              </a:rPr>
              <a:t>a moins de 1,2 m de profondeur</a:t>
            </a:r>
            <a:r>
              <a:rPr lang="fr-CA" sz="2800" b="1" i="1" dirty="0">
                <a:cs typeface="Times New Roman" pitchFamily="18" charset="0"/>
              </a:rPr>
              <a:t>, </a:t>
            </a:r>
            <a:endParaRPr lang="en-US" sz="2800" b="1" dirty="0">
              <a:ea typeface="Arial Unicode MS" pitchFamily="34" charset="-128"/>
              <a:cs typeface="Arial Unicode MS" pitchFamily="34" charset="-128"/>
            </a:endParaRPr>
          </a:p>
          <a:p>
            <a:pPr marL="180975" indent="0" eaLnBrk="1" hangingPunct="1">
              <a:buFontTx/>
              <a:buAutoNum type="alphaLcParenR"/>
              <a:tabLst>
                <a:tab pos="628650" algn="l"/>
              </a:tabLst>
              <a:defRPr/>
            </a:pPr>
            <a:r>
              <a:rPr lang="fr-CA" sz="2800" b="1" i="1" dirty="0">
                <a:cs typeface="Times New Roman" pitchFamily="18" charset="0"/>
              </a:rPr>
              <a:t>	</a:t>
            </a:r>
            <a:r>
              <a:rPr lang="fr-CA" sz="2800" b="1" dirty="0">
                <a:cs typeface="Times New Roman" pitchFamily="18" charset="0"/>
              </a:rPr>
              <a:t>est, sous réserve du paragraphe (2), creusée dans de la roche vive,</a:t>
            </a:r>
            <a:r>
              <a:rPr lang="fr-CA" sz="2800" b="1" i="1" dirty="0">
                <a:cs typeface="Times New Roman" pitchFamily="18" charset="0"/>
              </a:rPr>
              <a:t> </a:t>
            </a:r>
            <a:endParaRPr lang="en-US" sz="2800" b="1" dirty="0">
              <a:cs typeface="Times New Roman" pitchFamily="18" charset="0"/>
            </a:endParaRPr>
          </a:p>
        </p:txBody>
      </p:sp>
      <p:pic>
        <p:nvPicPr>
          <p:cNvPr id="29700" name="Picture 4">
            <a:extLst>
              <a:ext uri="{FF2B5EF4-FFF2-40B4-BE49-F238E27FC236}">
                <a16:creationId xmlns:a16="http://schemas.microsoft.com/office/drawing/2014/main" id="{5957B24E-17AF-40A2-AFD0-E1D33CC64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B7B4BA5-6394-4652-A9EC-B81774F27E29}"/>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31747" name="Rectangle 3">
            <a:extLst>
              <a:ext uri="{FF2B5EF4-FFF2-40B4-BE49-F238E27FC236}">
                <a16:creationId xmlns:a16="http://schemas.microsoft.com/office/drawing/2014/main" id="{D90AD8BA-E945-4726-940B-EB4F98992AB1}"/>
              </a:ext>
            </a:extLst>
          </p:cNvPr>
          <p:cNvSpPr>
            <a:spLocks noGrp="1" noChangeArrowheads="1"/>
          </p:cNvSpPr>
          <p:nvPr>
            <p:ph type="body" idx="1"/>
          </p:nvPr>
        </p:nvSpPr>
        <p:spPr>
          <a:xfrm>
            <a:off x="304800" y="1828800"/>
            <a:ext cx="8610600" cy="4648200"/>
          </a:xfrm>
        </p:spPr>
        <p:txBody>
          <a:bodyPr/>
          <a:lstStyle/>
          <a:p>
            <a:pPr marL="0" indent="0" eaLnBrk="1" hangingPunct="1">
              <a:buFontTx/>
              <a:buNone/>
              <a:tabLst>
                <a:tab pos="381000" algn="l"/>
              </a:tabLst>
              <a:defRPr/>
            </a:pPr>
            <a:r>
              <a:rPr lang="fr-CA" sz="2800" b="1" dirty="0">
                <a:cs typeface="Times New Roman" pitchFamily="18" charset="0"/>
              </a:rPr>
              <a:t>Paragraphe </a:t>
            </a:r>
            <a:r>
              <a:rPr lang="en-US" sz="2800" b="1" dirty="0">
                <a:cs typeface="Times New Roman" pitchFamily="18" charset="0"/>
              </a:rPr>
              <a:t>181(1) </a:t>
            </a:r>
            <a:r>
              <a:rPr lang="fr-CA" sz="2800" b="1" dirty="0">
                <a:cs typeface="Times New Roman" pitchFamily="18" charset="0"/>
              </a:rPr>
              <a:t>(suite)</a:t>
            </a:r>
            <a:endParaRPr lang="en-US" sz="2800" b="1" dirty="0">
              <a:cs typeface="Times New Roman" pitchFamily="18" charset="0"/>
            </a:endParaRPr>
          </a:p>
          <a:p>
            <a:pPr marL="0" indent="0" eaLnBrk="1" hangingPunct="1">
              <a:buFontTx/>
              <a:buNone/>
              <a:tabLst>
                <a:tab pos="381000" algn="l"/>
              </a:tabLst>
              <a:defRPr/>
            </a:pPr>
            <a:r>
              <a:rPr lang="en-US" sz="2800" b="1" dirty="0">
                <a:cs typeface="Times New Roman" pitchFamily="18" charset="0"/>
              </a:rPr>
              <a:t>…</a:t>
            </a:r>
            <a:r>
              <a:rPr lang="fr-CA" sz="2800" b="1" dirty="0">
                <a:cs typeface="Times New Roman" pitchFamily="18" charset="0"/>
              </a:rPr>
              <a:t>les parois</a:t>
            </a:r>
            <a:r>
              <a:rPr lang="en-US" sz="2800" b="1" dirty="0">
                <a:cs typeface="Times New Roman" pitchFamily="18" charset="0"/>
              </a:rPr>
              <a:t>…</a:t>
            </a:r>
            <a:r>
              <a:rPr lang="fr-CA" sz="2800" b="1" dirty="0">
                <a:cs typeface="Times New Roman" pitchFamily="18" charset="0"/>
              </a:rPr>
              <a:t> sont soutenues</a:t>
            </a:r>
            <a:r>
              <a:rPr lang="en-US" sz="2800" b="1" dirty="0">
                <a:cs typeface="Times New Roman" pitchFamily="18" charset="0"/>
              </a:rPr>
              <a:t>…</a:t>
            </a:r>
            <a:r>
              <a:rPr lang="fr-CA" sz="2800" b="1" dirty="0">
                <a:cs typeface="Times New Roman" pitchFamily="18" charset="0"/>
              </a:rPr>
              <a:t> sauf lorsque </a:t>
            </a:r>
            <a:r>
              <a:rPr lang="fr-CA" sz="2800" b="1" i="1" dirty="0">
                <a:cs typeface="Times New Roman" pitchFamily="18" charset="0"/>
              </a:rPr>
              <a:t>l’excavation ou la tranchée</a:t>
            </a:r>
            <a:endParaRPr lang="en-US" sz="2800" b="1" i="1" dirty="0">
              <a:ea typeface="Arial Unicode MS" pitchFamily="34" charset="-128"/>
              <a:cs typeface="Arial Unicode MS" pitchFamily="34" charset="-128"/>
            </a:endParaRPr>
          </a:p>
          <a:p>
            <a:pPr marL="180975" indent="0" eaLnBrk="1" hangingPunct="1">
              <a:buFontTx/>
              <a:buNone/>
              <a:defRPr/>
            </a:pPr>
            <a:r>
              <a:rPr lang="fr-CA" sz="2800" b="1" i="1" dirty="0">
                <a:cs typeface="Times New Roman" pitchFamily="18" charset="0"/>
              </a:rPr>
              <a:t>c)</a:t>
            </a:r>
            <a:r>
              <a:rPr lang="fr-CA" sz="2800" b="1" dirty="0">
                <a:cs typeface="Times New Roman" pitchFamily="18" charset="0"/>
              </a:rPr>
              <a:t> est en pente ou en gradins jusqu’à moins de 1,2 m du fond de l’excavation ou de la tranchée, la pente ou les gradins ne dépassant pas 1 m de hauteur sur 1 m de longueur, ou</a:t>
            </a:r>
            <a:endParaRPr lang="en-US" sz="2800" b="1" dirty="0">
              <a:ea typeface="Arial Unicode MS" pitchFamily="34" charset="-128"/>
              <a:cs typeface="Arial Unicode MS" pitchFamily="34" charset="-128"/>
            </a:endParaRPr>
          </a:p>
          <a:p>
            <a:pPr marL="180975" indent="0" eaLnBrk="1" hangingPunct="1">
              <a:buFontTx/>
              <a:buNone/>
              <a:defRPr/>
            </a:pPr>
            <a:r>
              <a:rPr lang="fr-CA" sz="2800" b="1" i="1" dirty="0">
                <a:cs typeface="Times New Roman" pitchFamily="18" charset="0"/>
              </a:rPr>
              <a:t>d) </a:t>
            </a:r>
            <a:r>
              <a:rPr lang="fr-CA" sz="2800" b="1" dirty="0">
                <a:cs typeface="Times New Roman" pitchFamily="18" charset="0"/>
              </a:rPr>
              <a:t>est une excavation ou une tranchée où le salarié n’est pas tenu de pénétrer.</a:t>
            </a:r>
            <a:endParaRPr lang="en-US" sz="2800" dirty="0">
              <a:solidFill>
                <a:srgbClr val="FFFF00"/>
              </a:solidFill>
              <a:cs typeface="Times New Roman" pitchFamily="18" charset="0"/>
            </a:endParaRPr>
          </a:p>
        </p:txBody>
      </p:sp>
      <p:pic>
        <p:nvPicPr>
          <p:cNvPr id="30724" name="Picture 4">
            <a:extLst>
              <a:ext uri="{FF2B5EF4-FFF2-40B4-BE49-F238E27FC236}">
                <a16:creationId xmlns:a16="http://schemas.microsoft.com/office/drawing/2014/main" id="{371E873B-F538-4E58-8774-B3A846D4F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423906B-0715-44FC-AAE9-B822C87122B3}"/>
              </a:ext>
            </a:extLst>
          </p:cNvPr>
          <p:cNvSpPr>
            <a:spLocks noGrp="1" noChangeArrowheads="1"/>
          </p:cNvSpPr>
          <p:nvPr>
            <p:ph type="title"/>
          </p:nvPr>
        </p:nvSpPr>
        <p:spPr>
          <a:xfrm>
            <a:off x="1676400" y="762000"/>
            <a:ext cx="6858000" cy="838200"/>
          </a:xfrm>
        </p:spPr>
        <p:txBody>
          <a:bodyPr/>
          <a:lstStyle/>
          <a:p>
            <a:pPr eaLnBrk="1" hangingPunct="1"/>
            <a:r>
              <a:rPr lang="fr-CA" altLang="en-US" sz="3000"/>
              <a:t>Les e</a:t>
            </a:r>
            <a:r>
              <a:rPr lang="en-US" altLang="en-US" sz="3000"/>
              <a:t>xcavations </a:t>
            </a:r>
            <a:r>
              <a:rPr lang="fr-CA" altLang="en-US" sz="3000"/>
              <a:t>et les tranchées</a:t>
            </a:r>
            <a:endParaRPr lang="en-US" altLang="en-US" sz="3000"/>
          </a:p>
        </p:txBody>
      </p:sp>
      <p:sp>
        <p:nvSpPr>
          <p:cNvPr id="4099" name="Rectangle 3">
            <a:extLst>
              <a:ext uri="{FF2B5EF4-FFF2-40B4-BE49-F238E27FC236}">
                <a16:creationId xmlns:a16="http://schemas.microsoft.com/office/drawing/2014/main" id="{292273B8-92FD-4449-99DC-15AD111D2080}"/>
              </a:ext>
            </a:extLst>
          </p:cNvPr>
          <p:cNvSpPr>
            <a:spLocks noGrp="1" noChangeArrowheads="1"/>
          </p:cNvSpPr>
          <p:nvPr>
            <p:ph type="body" idx="1"/>
          </p:nvPr>
        </p:nvSpPr>
        <p:spPr>
          <a:xfrm>
            <a:off x="152400" y="1600200"/>
            <a:ext cx="8229600" cy="4724400"/>
          </a:xfrm>
        </p:spPr>
        <p:txBody>
          <a:bodyPr/>
          <a:lstStyle/>
          <a:p>
            <a:pPr marL="381000" indent="-381000" eaLnBrk="1" hangingPunct="1">
              <a:lnSpc>
                <a:spcPct val="150000"/>
              </a:lnSpc>
              <a:buFontTx/>
              <a:buNone/>
            </a:pPr>
            <a:r>
              <a:rPr lang="fr-CA" altLang="en-US" sz="2800" b="1" u="sng"/>
              <a:t>Aperçu de la présentation</a:t>
            </a:r>
            <a:endParaRPr lang="en-US" altLang="en-US" sz="2800" b="1" u="sng"/>
          </a:p>
          <a:p>
            <a:pPr marL="381000" indent="-381000" eaLnBrk="1" hangingPunct="1">
              <a:lnSpc>
                <a:spcPct val="150000"/>
              </a:lnSpc>
              <a:buFontTx/>
              <a:buChar char="•"/>
            </a:pPr>
            <a:r>
              <a:rPr lang="en-US" altLang="en-US" sz="2800" b="1"/>
              <a:t>Introduction</a:t>
            </a:r>
          </a:p>
          <a:p>
            <a:pPr marL="381000" indent="-381000" eaLnBrk="1" hangingPunct="1">
              <a:lnSpc>
                <a:spcPct val="150000"/>
              </a:lnSpc>
              <a:buFontTx/>
              <a:buChar char="•"/>
            </a:pPr>
            <a:r>
              <a:rPr lang="en-US" altLang="en-US" sz="2800" b="1"/>
              <a:t>Pr</a:t>
            </a:r>
            <a:r>
              <a:rPr lang="fr-CA" altLang="en-US" sz="2800" b="1"/>
              <a:t>é</a:t>
            </a:r>
            <a:r>
              <a:rPr lang="en-US" altLang="en-US" sz="2800" b="1"/>
              <a:t>sentation</a:t>
            </a:r>
          </a:p>
          <a:p>
            <a:pPr marL="381000" indent="-381000" eaLnBrk="1" hangingPunct="1">
              <a:lnSpc>
                <a:spcPct val="150000"/>
              </a:lnSpc>
              <a:buFontTx/>
              <a:buChar char="•"/>
            </a:pPr>
            <a:r>
              <a:rPr lang="fr-CA" altLang="en-US" sz="2800" b="1"/>
              <a:t>Résumé</a:t>
            </a:r>
            <a:endParaRPr lang="en-US" altLang="en-US" sz="2800" b="1"/>
          </a:p>
        </p:txBody>
      </p:sp>
      <p:pic>
        <p:nvPicPr>
          <p:cNvPr id="4100" name="Picture 4">
            <a:extLst>
              <a:ext uri="{FF2B5EF4-FFF2-40B4-BE49-F238E27FC236}">
                <a16:creationId xmlns:a16="http://schemas.microsoft.com/office/drawing/2014/main" id="{65E1CEDA-C6D6-48D8-ACE9-B4A6A63CD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03"/>
          <a:stretch>
            <a:fillRect/>
          </a:stretch>
        </p:blipFill>
        <p:spPr bwMode="auto">
          <a:xfrm>
            <a:off x="3124200" y="2324100"/>
            <a:ext cx="56642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a:extLst>
              <a:ext uri="{FF2B5EF4-FFF2-40B4-BE49-F238E27FC236}">
                <a16:creationId xmlns:a16="http://schemas.microsoft.com/office/drawing/2014/main" id="{F03DF60F-84E2-4FF6-9557-8C76428E5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635BB4C-477F-4B38-A533-C32D36D0AF73}"/>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31747" name="Rectangle 3">
            <a:extLst>
              <a:ext uri="{FF2B5EF4-FFF2-40B4-BE49-F238E27FC236}">
                <a16:creationId xmlns:a16="http://schemas.microsoft.com/office/drawing/2014/main" id="{AC2D5291-AC46-4A3C-9AA6-F607D3C0EE9B}"/>
              </a:ext>
            </a:extLst>
          </p:cNvPr>
          <p:cNvSpPr>
            <a:spLocks noGrp="1" noChangeArrowheads="1"/>
          </p:cNvSpPr>
          <p:nvPr>
            <p:ph type="body" idx="1"/>
          </p:nvPr>
        </p:nvSpPr>
        <p:spPr>
          <a:xfrm>
            <a:off x="457200" y="1752600"/>
            <a:ext cx="7772400" cy="4648200"/>
          </a:xfrm>
        </p:spPr>
        <p:txBody>
          <a:bodyPr/>
          <a:lstStyle/>
          <a:p>
            <a:pPr marL="609600" indent="-609600" eaLnBrk="1" hangingPunct="1">
              <a:buFontTx/>
              <a:buNone/>
            </a:pPr>
            <a:r>
              <a:rPr lang="fr-CA" altLang="en-US" sz="2000" b="1">
                <a:cs typeface="Times New Roman" panose="02020603050405020304" pitchFamily="18" charset="0"/>
              </a:rPr>
              <a:t>Alinéa</a:t>
            </a:r>
            <a:r>
              <a:rPr lang="en-US" altLang="en-US" sz="2000" b="1">
                <a:cs typeface="Times New Roman" panose="02020603050405020304" pitchFamily="18" charset="0"/>
              </a:rPr>
              <a:t> 181(1)</a:t>
            </a:r>
            <a:r>
              <a:rPr lang="fr-CA" altLang="en-US" sz="2000" b="1" i="1">
                <a:cs typeface="Times New Roman" panose="02020603050405020304" pitchFamily="18" charset="0"/>
              </a:rPr>
              <a:t>c) </a:t>
            </a:r>
            <a:r>
              <a:rPr lang="en-US" altLang="en-US" sz="2000" b="1">
                <a:cs typeface="Times New Roman" panose="02020603050405020304" pitchFamily="18" charset="0"/>
              </a:rPr>
              <a:t>…</a:t>
            </a:r>
            <a:r>
              <a:rPr lang="fr-CA" altLang="en-US" sz="2000" b="1">
                <a:cs typeface="Times New Roman" panose="02020603050405020304" pitchFamily="18" charset="0"/>
              </a:rPr>
              <a:t>en pente ou en gradins…</a:t>
            </a:r>
            <a:endParaRPr lang="en-US" altLang="en-US" sz="2000" i="1">
              <a:cs typeface="Times New Roman" panose="02020603050405020304" pitchFamily="18" charset="0"/>
            </a:endParaRPr>
          </a:p>
        </p:txBody>
      </p:sp>
      <p:pic>
        <p:nvPicPr>
          <p:cNvPr id="31748" name="Picture 4">
            <a:extLst>
              <a:ext uri="{FF2B5EF4-FFF2-40B4-BE49-F238E27FC236}">
                <a16:creationId xmlns:a16="http://schemas.microsoft.com/office/drawing/2014/main" id="{CFB28B60-4463-4546-A451-5FE47E6DF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167" b="7001"/>
          <a:stretch>
            <a:fillRect/>
          </a:stretch>
        </p:blipFill>
        <p:spPr bwMode="auto">
          <a:xfrm>
            <a:off x="0" y="21336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40324C6-472A-4191-813F-D87DB584009D}"/>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32771" name="Rectangle 3">
            <a:extLst>
              <a:ext uri="{FF2B5EF4-FFF2-40B4-BE49-F238E27FC236}">
                <a16:creationId xmlns:a16="http://schemas.microsoft.com/office/drawing/2014/main" id="{4370AED1-F545-4C63-80E7-8FC74731AE98}"/>
              </a:ext>
            </a:extLst>
          </p:cNvPr>
          <p:cNvSpPr>
            <a:spLocks noGrp="1" noChangeArrowheads="1"/>
          </p:cNvSpPr>
          <p:nvPr>
            <p:ph type="body" idx="1"/>
          </p:nvPr>
        </p:nvSpPr>
        <p:spPr>
          <a:xfrm>
            <a:off x="152400" y="1905000"/>
            <a:ext cx="8686800" cy="4419600"/>
          </a:xfrm>
        </p:spPr>
        <p:txBody>
          <a:bodyPr/>
          <a:lstStyle/>
          <a:p>
            <a:pPr marL="0" indent="0" eaLnBrk="1" hangingPunct="1">
              <a:buFontTx/>
              <a:buNone/>
            </a:pPr>
            <a:r>
              <a:rPr lang="fr-CA" altLang="en-US" sz="2800" b="1">
                <a:cs typeface="Times New Roman" panose="02020603050405020304" pitchFamily="18" charset="0"/>
              </a:rPr>
              <a:t>Paragraphe </a:t>
            </a:r>
            <a:r>
              <a:rPr lang="en-US" altLang="en-US" sz="2800" b="1">
                <a:cs typeface="Times New Roman" panose="02020603050405020304" pitchFamily="18" charset="0"/>
              </a:rPr>
              <a:t>181(2)</a:t>
            </a:r>
          </a:p>
          <a:p>
            <a:pPr marL="0" indent="0" eaLnBrk="1" hangingPunct="1">
              <a:buFontTx/>
              <a:buNone/>
            </a:pPr>
            <a:r>
              <a:rPr lang="fr-CA" altLang="en-US" sz="2800" b="1">
                <a:cs typeface="Times New Roman" panose="02020603050405020304" pitchFamily="18" charset="0"/>
              </a:rPr>
              <a:t>Lorsque les parois ou les bords d’une excavation ou d’une tranchée sont creusés dans de la roche vive et ne sont pas stables, l’employeur doit s’assurer que les parois et les bords sont convenablement maintenus par des pitons, du grillage, de l’étayage ou une autre méthode assurant un soutien équivalent.</a:t>
            </a:r>
            <a:r>
              <a:rPr lang="fr-CA" altLang="en-US" b="1">
                <a:cs typeface="Times New Roman" panose="02020603050405020304" pitchFamily="18" charset="0"/>
              </a:rPr>
              <a:t> </a:t>
            </a:r>
            <a:endParaRPr lang="en-US" altLang="en-US" b="1">
              <a:cs typeface="Times New Roman" panose="02020603050405020304" pitchFamily="18" charset="0"/>
            </a:endParaRPr>
          </a:p>
        </p:txBody>
      </p:sp>
      <p:pic>
        <p:nvPicPr>
          <p:cNvPr id="32772" name="Picture 4">
            <a:extLst>
              <a:ext uri="{FF2B5EF4-FFF2-40B4-BE49-F238E27FC236}">
                <a16:creationId xmlns:a16="http://schemas.microsoft.com/office/drawing/2014/main" id="{0385ED7D-0A1A-4C01-9D33-A903218BD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A4AF933-709F-4117-BED8-808F6E379D26}"/>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33795" name="Rectangle 3">
            <a:extLst>
              <a:ext uri="{FF2B5EF4-FFF2-40B4-BE49-F238E27FC236}">
                <a16:creationId xmlns:a16="http://schemas.microsoft.com/office/drawing/2014/main" id="{71565C14-F3BC-47C3-A75E-CA45CF32A75D}"/>
              </a:ext>
            </a:extLst>
          </p:cNvPr>
          <p:cNvSpPr>
            <a:spLocks noGrp="1" noChangeArrowheads="1"/>
          </p:cNvSpPr>
          <p:nvPr>
            <p:ph type="body" idx="1"/>
          </p:nvPr>
        </p:nvSpPr>
        <p:spPr>
          <a:xfrm>
            <a:off x="228600" y="1905000"/>
            <a:ext cx="8686800" cy="4343400"/>
          </a:xfrm>
        </p:spPr>
        <p:txBody>
          <a:bodyPr/>
          <a:lstStyle/>
          <a:p>
            <a:pPr marL="0" indent="0" eaLnBrk="1" hangingPunct="1">
              <a:buFontTx/>
              <a:buNone/>
            </a:pPr>
            <a:r>
              <a:rPr lang="fr-CA" altLang="en-US" sz="2800" b="1">
                <a:cs typeface="Times New Roman" panose="02020603050405020304" pitchFamily="18" charset="0"/>
              </a:rPr>
              <a:t>Paragraphe</a:t>
            </a:r>
            <a:r>
              <a:rPr lang="en-US" altLang="en-US" sz="2800" b="1">
                <a:cs typeface="Times New Roman" panose="02020603050405020304" pitchFamily="18" charset="0"/>
              </a:rPr>
              <a:t> 181(3)</a:t>
            </a:r>
          </a:p>
          <a:p>
            <a:pPr marL="0" indent="0" eaLnBrk="1" hangingPunct="1">
              <a:buFontTx/>
              <a:buNone/>
            </a:pPr>
            <a:r>
              <a:rPr lang="fr-CA" altLang="en-US" sz="2800" b="1">
                <a:cs typeface="Times New Roman" panose="02020603050405020304" pitchFamily="18" charset="0"/>
              </a:rPr>
              <a:t>Lorsqu’un équipement mobile à moteur ou une grue mobile est utilisé près du bord d’une excavation ou d’une tranchée, l’employeur doit s’assurer que tout étayage, tout étrésillonnement ou tout encagement de l’excavation ou de la tranchée est convenable pour soutenir la pression accrue. </a:t>
            </a:r>
            <a:endParaRPr lang="en-US" altLang="en-US" sz="2800" b="1">
              <a:cs typeface="Times New Roman" panose="02020603050405020304" pitchFamily="18" charset="0"/>
            </a:endParaRPr>
          </a:p>
        </p:txBody>
      </p:sp>
      <p:pic>
        <p:nvPicPr>
          <p:cNvPr id="33796" name="Picture 4">
            <a:extLst>
              <a:ext uri="{FF2B5EF4-FFF2-40B4-BE49-F238E27FC236}">
                <a16:creationId xmlns:a16="http://schemas.microsoft.com/office/drawing/2014/main" id="{0FDC2002-BF8D-468C-8055-D30ADECE5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252D07D-1C85-4206-9CDF-F467CBDFFC4D}"/>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34819" name="Rectangle 3">
            <a:extLst>
              <a:ext uri="{FF2B5EF4-FFF2-40B4-BE49-F238E27FC236}">
                <a16:creationId xmlns:a16="http://schemas.microsoft.com/office/drawing/2014/main" id="{5E1A7C68-37A5-4D82-AEA2-59C162A9F421}"/>
              </a:ext>
            </a:extLst>
          </p:cNvPr>
          <p:cNvSpPr>
            <a:spLocks noGrp="1" noChangeArrowheads="1"/>
          </p:cNvSpPr>
          <p:nvPr>
            <p:ph type="body" idx="1"/>
          </p:nvPr>
        </p:nvSpPr>
        <p:spPr>
          <a:xfrm>
            <a:off x="304800" y="2057400"/>
            <a:ext cx="8534400" cy="4495800"/>
          </a:xfrm>
        </p:spPr>
        <p:txBody>
          <a:bodyPr/>
          <a:lstStyle/>
          <a:p>
            <a:pPr marL="0" indent="0" eaLnBrk="1" hangingPunct="1">
              <a:buFontTx/>
              <a:buNone/>
            </a:pPr>
            <a:r>
              <a:rPr lang="fr-CA" altLang="en-US" sz="2800" b="1">
                <a:cs typeface="Times New Roman" panose="02020603050405020304" pitchFamily="18" charset="0"/>
              </a:rPr>
              <a:t>Paragraphe</a:t>
            </a:r>
            <a:r>
              <a:rPr lang="en-US" altLang="en-US" sz="2800" b="1">
                <a:cs typeface="Times New Roman" panose="02020603050405020304" pitchFamily="18" charset="0"/>
              </a:rPr>
              <a:t> 181(4)</a:t>
            </a:r>
          </a:p>
          <a:p>
            <a:pPr marL="0" indent="0" eaLnBrk="1" hangingPunct="1">
              <a:buFontTx/>
              <a:buNone/>
            </a:pPr>
            <a:r>
              <a:rPr lang="fr-CA" altLang="en-US" sz="2800" b="1">
                <a:cs typeface="Times New Roman" panose="02020603050405020304" pitchFamily="18" charset="0"/>
              </a:rPr>
              <a:t>L’employeur doit s’assurer qu’un ingénieur atteste que l’étayage, l’étrésillonnement ou l’encagement d’une excavation ou d’une tranchée est convenable et doit mettre l’attestation à la disposition de tout agent qui demande à l’examiner. </a:t>
            </a:r>
            <a:endParaRPr lang="en-US" altLang="en-US" sz="2800" b="1">
              <a:cs typeface="Times New Roman" panose="02020603050405020304" pitchFamily="18" charset="0"/>
            </a:endParaRPr>
          </a:p>
        </p:txBody>
      </p:sp>
      <p:pic>
        <p:nvPicPr>
          <p:cNvPr id="34820" name="Picture 4">
            <a:extLst>
              <a:ext uri="{FF2B5EF4-FFF2-40B4-BE49-F238E27FC236}">
                <a16:creationId xmlns:a16="http://schemas.microsoft.com/office/drawing/2014/main" id="{38DE29D7-DB84-40E8-8474-F37FB3575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28646FB-09B7-4263-8D47-EEC0C6AAC53C}"/>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i="1"/>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36867" name="Rectangle 3">
            <a:extLst>
              <a:ext uri="{FF2B5EF4-FFF2-40B4-BE49-F238E27FC236}">
                <a16:creationId xmlns:a16="http://schemas.microsoft.com/office/drawing/2014/main" id="{E7158510-4329-4516-A287-7B620A57EA72}"/>
              </a:ext>
            </a:extLst>
          </p:cNvPr>
          <p:cNvSpPr>
            <a:spLocks noGrp="1" noChangeArrowheads="1"/>
          </p:cNvSpPr>
          <p:nvPr>
            <p:ph type="body" idx="1"/>
          </p:nvPr>
        </p:nvSpPr>
        <p:spPr>
          <a:xfrm>
            <a:off x="152400" y="2133600"/>
            <a:ext cx="8686800" cy="4572000"/>
          </a:xfrm>
        </p:spPr>
        <p:txBody>
          <a:bodyPr/>
          <a:lstStyle/>
          <a:p>
            <a:pPr marL="0" indent="0" eaLnBrk="1" hangingPunct="1">
              <a:lnSpc>
                <a:spcPct val="90000"/>
              </a:lnSpc>
              <a:buFontTx/>
              <a:buNone/>
              <a:tabLst>
                <a:tab pos="381000" algn="l"/>
              </a:tabLst>
              <a:defRPr/>
            </a:pPr>
            <a:r>
              <a:rPr lang="fr-CA" sz="2400" b="1" dirty="0">
                <a:cs typeface="Times New Roman" pitchFamily="18" charset="0"/>
              </a:rPr>
              <a:t>Paragraphe</a:t>
            </a:r>
            <a:r>
              <a:rPr lang="en-US" sz="2400" b="1" dirty="0">
                <a:cs typeface="Times New Roman" pitchFamily="18" charset="0"/>
              </a:rPr>
              <a:t> 182(1)</a:t>
            </a:r>
          </a:p>
          <a:p>
            <a:pPr marL="0" indent="0" eaLnBrk="1" hangingPunct="1">
              <a:lnSpc>
                <a:spcPct val="90000"/>
              </a:lnSpc>
              <a:buFontTx/>
              <a:buNone/>
              <a:tabLst>
                <a:tab pos="381000" algn="l"/>
              </a:tabLst>
              <a:defRPr/>
            </a:pPr>
            <a:r>
              <a:rPr lang="fr-CA" sz="2400" b="1" dirty="0">
                <a:cs typeface="Times New Roman" pitchFamily="18" charset="0"/>
              </a:rPr>
              <a:t>L’employeur doit s’assurer qu’un salarié ne pénètre pas et aucun salarié ne doit pénétrer dans une excavation ou une tranchée de 1,2 m ou plus de profondeur à moins </a:t>
            </a:r>
          </a:p>
          <a:p>
            <a:pPr marL="180975" indent="0" eaLnBrk="1" hangingPunct="1">
              <a:lnSpc>
                <a:spcPct val="90000"/>
              </a:lnSpc>
              <a:buFontTx/>
              <a:buNone/>
              <a:defRPr/>
            </a:pPr>
            <a:r>
              <a:rPr lang="fr-CA" sz="2400" b="1" i="1" dirty="0">
                <a:cs typeface="Times New Roman" pitchFamily="18" charset="0"/>
              </a:rPr>
              <a:t>a)</a:t>
            </a:r>
            <a:r>
              <a:rPr lang="fr-CA" sz="2400" b="1" dirty="0">
                <a:cs typeface="Times New Roman" pitchFamily="18" charset="0"/>
              </a:rPr>
              <a:t> que les parois de l’excavation ou de la tranchée ne soient soutenus par un étayage, étrésillonnement ou encagement, que l’excavation ou la tranchée soit creusée dans de la roche vive ou que l’excavation ou la tranchée soit en pente ou en gradins jusqu’à moins de 1,2 m du fond de l’excavation ou de la tranchée, la pente ne dépassant pas 1 m de hauteur par 1 m de longueur,</a:t>
            </a:r>
            <a:r>
              <a:rPr lang="fr-CA" sz="2400" b="1" i="1" dirty="0">
                <a:cs typeface="Times New Roman" pitchFamily="18" charset="0"/>
              </a:rPr>
              <a:t> </a:t>
            </a:r>
            <a:endParaRPr lang="en-US" sz="2400" b="1" dirty="0">
              <a:ea typeface="Arial Unicode MS" pitchFamily="34" charset="-128"/>
              <a:cs typeface="Arial Unicode MS" pitchFamily="34" charset="-128"/>
            </a:endParaRPr>
          </a:p>
        </p:txBody>
      </p:sp>
      <p:pic>
        <p:nvPicPr>
          <p:cNvPr id="35844" name="Picture 4">
            <a:extLst>
              <a:ext uri="{FF2B5EF4-FFF2-40B4-BE49-F238E27FC236}">
                <a16:creationId xmlns:a16="http://schemas.microsoft.com/office/drawing/2014/main" id="{AA398F10-2ADB-4F75-8500-2AD316A3F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0F1EDB6-69EE-4E7E-951E-70A75F49EF16}"/>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37891" name="Rectangle 3">
            <a:extLst>
              <a:ext uri="{FF2B5EF4-FFF2-40B4-BE49-F238E27FC236}">
                <a16:creationId xmlns:a16="http://schemas.microsoft.com/office/drawing/2014/main" id="{65813588-F2EC-4C81-B7A3-0AB6E36A0D43}"/>
              </a:ext>
            </a:extLst>
          </p:cNvPr>
          <p:cNvSpPr>
            <a:spLocks noGrp="1" noChangeArrowheads="1"/>
          </p:cNvSpPr>
          <p:nvPr>
            <p:ph type="body" idx="1"/>
          </p:nvPr>
        </p:nvSpPr>
        <p:spPr>
          <a:xfrm>
            <a:off x="228600" y="1828800"/>
            <a:ext cx="8534400" cy="4267200"/>
          </a:xfrm>
        </p:spPr>
        <p:txBody>
          <a:bodyPr/>
          <a:lstStyle/>
          <a:p>
            <a:pPr marL="0" indent="0" eaLnBrk="1" hangingPunct="1">
              <a:lnSpc>
                <a:spcPct val="90000"/>
              </a:lnSpc>
              <a:buFontTx/>
              <a:buNone/>
              <a:tabLst>
                <a:tab pos="381000" algn="l"/>
              </a:tabLst>
              <a:defRPr/>
            </a:pPr>
            <a:r>
              <a:rPr lang="fr-CA" sz="2800" b="1" dirty="0">
                <a:cs typeface="Times New Roman" pitchFamily="18" charset="0"/>
              </a:rPr>
              <a:t>Paragraphe</a:t>
            </a:r>
            <a:r>
              <a:rPr lang="en-US" sz="2800" b="1" dirty="0">
                <a:cs typeface="Times New Roman" pitchFamily="18" charset="0"/>
              </a:rPr>
              <a:t> 182(1) </a:t>
            </a:r>
            <a:r>
              <a:rPr lang="fr-CA" sz="2800" b="1" dirty="0">
                <a:cs typeface="Times New Roman" pitchFamily="18" charset="0"/>
              </a:rPr>
              <a:t>(suite) </a:t>
            </a:r>
            <a:endParaRPr lang="en-US" sz="2800" b="1" dirty="0">
              <a:cs typeface="Times New Roman" pitchFamily="18" charset="0"/>
            </a:endParaRPr>
          </a:p>
          <a:p>
            <a:pPr marL="0" indent="0" eaLnBrk="1" hangingPunct="1">
              <a:lnSpc>
                <a:spcPct val="90000"/>
              </a:lnSpc>
              <a:buFontTx/>
              <a:buNone/>
              <a:tabLst>
                <a:tab pos="381000" algn="l"/>
              </a:tabLst>
              <a:defRPr/>
            </a:pPr>
            <a:r>
              <a:rPr lang="en-US" sz="2800" b="1" dirty="0">
                <a:cs typeface="Times New Roman" pitchFamily="18" charset="0"/>
              </a:rPr>
              <a:t>…</a:t>
            </a:r>
            <a:r>
              <a:rPr lang="fr-CA" sz="2800" b="1" dirty="0">
                <a:cs typeface="Times New Roman" pitchFamily="18" charset="0"/>
              </a:rPr>
              <a:t>et aucun salarié ne doit pénétrer dans une excavation ou une tranchée de 1,2 m ou plus de profondeur à moins</a:t>
            </a:r>
            <a:endParaRPr lang="en-US" sz="2800" b="1" dirty="0">
              <a:ea typeface="Arial Unicode MS" pitchFamily="34" charset="-128"/>
              <a:cs typeface="Arial Unicode MS" pitchFamily="34" charset="-128"/>
            </a:endParaRPr>
          </a:p>
          <a:p>
            <a:pPr marL="266700" indent="0" eaLnBrk="1" hangingPunct="1">
              <a:lnSpc>
                <a:spcPct val="90000"/>
              </a:lnSpc>
              <a:buFontTx/>
              <a:buNone/>
              <a:defRPr/>
            </a:pPr>
            <a:r>
              <a:rPr lang="fr-CA" sz="2800" b="1" i="1" dirty="0">
                <a:cs typeface="Times New Roman" pitchFamily="18" charset="0"/>
              </a:rPr>
              <a:t>b)</a:t>
            </a:r>
            <a:r>
              <a:rPr lang="fr-CA" sz="2800" b="1" dirty="0">
                <a:cs typeface="Times New Roman" pitchFamily="18" charset="0"/>
              </a:rPr>
              <a:t> que les paragraphes</a:t>
            </a:r>
            <a:r>
              <a:rPr lang="fr-CA" sz="2800" b="1" i="1" dirty="0">
                <a:cs typeface="Times New Roman" pitchFamily="18" charset="0"/>
              </a:rPr>
              <a:t> </a:t>
            </a:r>
            <a:r>
              <a:rPr lang="en-US" sz="2800" b="1" dirty="0">
                <a:cs typeface="Times New Roman" pitchFamily="18" charset="0"/>
              </a:rPr>
              <a:t>181(2), (3) </a:t>
            </a:r>
            <a:r>
              <a:rPr lang="fr-CA" sz="2800" b="1" dirty="0">
                <a:cs typeface="Times New Roman" pitchFamily="18" charset="0"/>
              </a:rPr>
              <a:t>et</a:t>
            </a:r>
            <a:r>
              <a:rPr lang="en-US" sz="2800" b="1" dirty="0">
                <a:cs typeface="Times New Roman" pitchFamily="18" charset="0"/>
              </a:rPr>
              <a:t> (4) </a:t>
            </a:r>
            <a:r>
              <a:rPr lang="fr-CA" sz="2800" b="1" dirty="0">
                <a:cs typeface="Times New Roman" pitchFamily="18" charset="0"/>
              </a:rPr>
              <a:t>aient été observés,</a:t>
            </a:r>
            <a:endParaRPr lang="en-US" sz="2800" b="1" dirty="0">
              <a:ea typeface="Arial Unicode MS" pitchFamily="34" charset="-128"/>
              <a:cs typeface="Arial Unicode MS" pitchFamily="34" charset="-128"/>
            </a:endParaRPr>
          </a:p>
          <a:p>
            <a:pPr marL="266700" indent="0" eaLnBrk="1" hangingPunct="1">
              <a:lnSpc>
                <a:spcPct val="90000"/>
              </a:lnSpc>
              <a:buFontTx/>
              <a:buNone/>
              <a:defRPr/>
            </a:pPr>
            <a:r>
              <a:rPr lang="fr-CA" sz="2800" b="1" i="1" dirty="0">
                <a:cs typeface="Times New Roman" pitchFamily="18" charset="0"/>
              </a:rPr>
              <a:t>c)</a:t>
            </a:r>
            <a:r>
              <a:rPr lang="fr-CA" sz="2800" b="1" dirty="0">
                <a:cs typeface="Times New Roman" pitchFamily="18" charset="0"/>
              </a:rPr>
              <a:t> que les matériaux meubles qui peuvent tomber dans l’excavation ou la tranchée aient été enlevés, et</a:t>
            </a:r>
            <a:endParaRPr lang="en-US" sz="2800" b="1" dirty="0">
              <a:cs typeface="Times New Roman" pitchFamily="18" charset="0"/>
            </a:endParaRPr>
          </a:p>
        </p:txBody>
      </p:sp>
      <p:pic>
        <p:nvPicPr>
          <p:cNvPr id="36868" name="Picture 4">
            <a:extLst>
              <a:ext uri="{FF2B5EF4-FFF2-40B4-BE49-F238E27FC236}">
                <a16:creationId xmlns:a16="http://schemas.microsoft.com/office/drawing/2014/main" id="{CFD123F0-4153-4CCB-994B-18AEC8260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8CB5A90-5B8E-490E-BF6D-8A661290F3AF}"/>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38915" name="Rectangle 3">
            <a:extLst>
              <a:ext uri="{FF2B5EF4-FFF2-40B4-BE49-F238E27FC236}">
                <a16:creationId xmlns:a16="http://schemas.microsoft.com/office/drawing/2014/main" id="{37504240-A1F9-4A99-BB80-E5257C9F7DEA}"/>
              </a:ext>
            </a:extLst>
          </p:cNvPr>
          <p:cNvSpPr>
            <a:spLocks noGrp="1" noChangeArrowheads="1"/>
          </p:cNvSpPr>
          <p:nvPr>
            <p:ph type="body" idx="1"/>
          </p:nvPr>
        </p:nvSpPr>
        <p:spPr>
          <a:xfrm>
            <a:off x="152400" y="1905000"/>
            <a:ext cx="8686800" cy="4419600"/>
          </a:xfrm>
        </p:spPr>
        <p:txBody>
          <a:bodyPr/>
          <a:lstStyle/>
          <a:p>
            <a:pPr marL="0" indent="0" eaLnBrk="1" hangingPunct="1">
              <a:buFontTx/>
              <a:buNone/>
              <a:tabLst>
                <a:tab pos="381000" algn="l"/>
              </a:tabLst>
              <a:defRPr/>
            </a:pPr>
            <a:r>
              <a:rPr lang="fr-CA" sz="2800" b="1" dirty="0">
                <a:cs typeface="Times New Roman" pitchFamily="18" charset="0"/>
              </a:rPr>
              <a:t>Paragraphe</a:t>
            </a:r>
            <a:r>
              <a:rPr lang="en-US" sz="2800" b="1" dirty="0">
                <a:cs typeface="Times New Roman" pitchFamily="18" charset="0"/>
              </a:rPr>
              <a:t> 182(1) </a:t>
            </a:r>
            <a:r>
              <a:rPr lang="fr-CA" sz="2800" b="1" dirty="0">
                <a:cs typeface="Times New Roman" pitchFamily="18" charset="0"/>
              </a:rPr>
              <a:t>(suite)</a:t>
            </a:r>
            <a:endParaRPr lang="en-US" sz="2800" b="1" dirty="0">
              <a:cs typeface="Times New Roman" pitchFamily="18" charset="0"/>
            </a:endParaRPr>
          </a:p>
          <a:p>
            <a:pPr marL="0" indent="0">
              <a:spcBef>
                <a:spcPct val="0"/>
              </a:spcBef>
              <a:buFontTx/>
              <a:buNone/>
              <a:tabLst>
                <a:tab pos="381000" algn="l"/>
              </a:tabLst>
              <a:defRPr/>
            </a:pPr>
            <a:r>
              <a:rPr lang="en-US" sz="2800" b="1" dirty="0">
                <a:cs typeface="Times New Roman" pitchFamily="18" charset="0"/>
              </a:rPr>
              <a:t>…</a:t>
            </a:r>
            <a:r>
              <a:rPr lang="fr-CA" sz="2800" b="1" dirty="0">
                <a:cs typeface="Times New Roman" pitchFamily="18" charset="0"/>
              </a:rPr>
              <a:t>et aucun salarié ne doit pénétrer dans une excavation ou une tranchée de 1,2 m ou plus de profondeur à moins</a:t>
            </a:r>
            <a:endParaRPr lang="en-US" sz="2800" b="1" dirty="0">
              <a:ea typeface="Arial Unicode MS" pitchFamily="34" charset="-128"/>
              <a:cs typeface="Arial Unicode MS" pitchFamily="34" charset="-128"/>
            </a:endParaRPr>
          </a:p>
          <a:p>
            <a:pPr marL="180975" indent="0" eaLnBrk="1" hangingPunct="1">
              <a:buFontTx/>
              <a:buNone/>
              <a:defRPr/>
            </a:pPr>
            <a:r>
              <a:rPr lang="fr-CA" sz="2800" b="1" i="1" dirty="0">
                <a:cs typeface="Times New Roman" pitchFamily="18" charset="0"/>
              </a:rPr>
              <a:t>d)</a:t>
            </a:r>
            <a:r>
              <a:rPr lang="fr-CA" sz="2800" b="1" dirty="0">
                <a:cs typeface="Times New Roman" pitchFamily="18" charset="0"/>
              </a:rPr>
              <a:t> qu’une échelle dépassant d’au moins 1 m le bord de l’excavation ou de la tranchée soit installée à 15 m au plus de l’endroit où le salarié travaille, ou qu’un autre moyen sûr d’accès et de sortie soit fourni.</a:t>
            </a:r>
            <a:r>
              <a:rPr lang="fr-CA" sz="2800" b="1" i="1" dirty="0">
                <a:cs typeface="Times New Roman" pitchFamily="18" charset="0"/>
              </a:rPr>
              <a:t> </a:t>
            </a:r>
            <a:endParaRPr lang="en-US" sz="2800" b="1" dirty="0">
              <a:cs typeface="Times New Roman" pitchFamily="18" charset="0"/>
            </a:endParaRPr>
          </a:p>
        </p:txBody>
      </p:sp>
      <p:pic>
        <p:nvPicPr>
          <p:cNvPr id="37892" name="Picture 4">
            <a:extLst>
              <a:ext uri="{FF2B5EF4-FFF2-40B4-BE49-F238E27FC236}">
                <a16:creationId xmlns:a16="http://schemas.microsoft.com/office/drawing/2014/main" id="{10DBA106-1B55-47EF-9F4F-17FAEC2D6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5F71312-90A7-4278-BC66-827DE60C2B36}"/>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38915" name="Rectangle 3">
            <a:extLst>
              <a:ext uri="{FF2B5EF4-FFF2-40B4-BE49-F238E27FC236}">
                <a16:creationId xmlns:a16="http://schemas.microsoft.com/office/drawing/2014/main" id="{A1CA94FD-67F1-436A-8EC6-DF5F52D75850}"/>
              </a:ext>
            </a:extLst>
          </p:cNvPr>
          <p:cNvSpPr>
            <a:spLocks noGrp="1" noChangeArrowheads="1"/>
          </p:cNvSpPr>
          <p:nvPr>
            <p:ph type="body" idx="1"/>
          </p:nvPr>
        </p:nvSpPr>
        <p:spPr>
          <a:xfrm>
            <a:off x="304800" y="1981200"/>
            <a:ext cx="8534400" cy="4343400"/>
          </a:xfrm>
        </p:spPr>
        <p:txBody>
          <a:bodyPr/>
          <a:lstStyle/>
          <a:p>
            <a:pPr marL="0" indent="0" eaLnBrk="1" hangingPunct="1">
              <a:buFontTx/>
              <a:buNone/>
            </a:pPr>
            <a:r>
              <a:rPr lang="fr-CA" altLang="en-US" sz="2800" b="1">
                <a:cs typeface="Times New Roman" panose="02020603050405020304" pitchFamily="18" charset="0"/>
              </a:rPr>
              <a:t>Paragraphe</a:t>
            </a:r>
            <a:r>
              <a:rPr lang="en-US" altLang="en-US" sz="2800" b="1">
                <a:cs typeface="Times New Roman" panose="02020603050405020304" pitchFamily="18" charset="0"/>
              </a:rPr>
              <a:t> 182(2)</a:t>
            </a:r>
          </a:p>
          <a:p>
            <a:pPr marL="0" indent="0" eaLnBrk="1" hangingPunct="1">
              <a:buFontTx/>
              <a:buNone/>
            </a:pPr>
            <a:r>
              <a:rPr lang="fr-CA" altLang="en-US" sz="2800" b="1">
                <a:cs typeface="Times New Roman" panose="02020603050405020304" pitchFamily="18" charset="0"/>
              </a:rPr>
              <a:t>Par dérogation au paragraphe (1), un salarié peut pénétrer dans une excavation de 1,2 m au moins de profondeur pour installer un étrésillonnement, s’il demeure à une distance de l’orifice de l’excavation égale ou supérieure à la profondeur de l’excavation. </a:t>
            </a:r>
            <a:endParaRPr lang="en-US" altLang="en-US" sz="2800" b="1">
              <a:cs typeface="Times New Roman" panose="02020603050405020304" pitchFamily="18" charset="0"/>
            </a:endParaRPr>
          </a:p>
        </p:txBody>
      </p:sp>
      <p:pic>
        <p:nvPicPr>
          <p:cNvPr id="38916" name="Picture 4">
            <a:extLst>
              <a:ext uri="{FF2B5EF4-FFF2-40B4-BE49-F238E27FC236}">
                <a16:creationId xmlns:a16="http://schemas.microsoft.com/office/drawing/2014/main" id="{A53C23A3-165B-4574-915E-D6607EB6E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28F5727-95D5-445E-BE17-C9A6A87995F0}"/>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39939" name="Rectangle 3">
            <a:extLst>
              <a:ext uri="{FF2B5EF4-FFF2-40B4-BE49-F238E27FC236}">
                <a16:creationId xmlns:a16="http://schemas.microsoft.com/office/drawing/2014/main" id="{49F2FBB1-EE7F-4CFB-B3CC-028CEA023D3A}"/>
              </a:ext>
            </a:extLst>
          </p:cNvPr>
          <p:cNvSpPr>
            <a:spLocks noGrp="1" noChangeArrowheads="1"/>
          </p:cNvSpPr>
          <p:nvPr>
            <p:ph type="body" idx="1"/>
          </p:nvPr>
        </p:nvSpPr>
        <p:spPr>
          <a:xfrm>
            <a:off x="152400" y="1905000"/>
            <a:ext cx="8839200" cy="4495800"/>
          </a:xfrm>
        </p:spPr>
        <p:txBody>
          <a:bodyPr/>
          <a:lstStyle/>
          <a:p>
            <a:pPr marL="0" indent="0" eaLnBrk="1" hangingPunct="1">
              <a:buFontTx/>
              <a:buNone/>
            </a:pPr>
            <a:r>
              <a:rPr lang="fr-CA" altLang="en-US" sz="2800" b="1">
                <a:cs typeface="Times New Roman" panose="02020603050405020304" pitchFamily="18" charset="0"/>
              </a:rPr>
              <a:t>Paragraphe</a:t>
            </a:r>
            <a:r>
              <a:rPr lang="en-US" altLang="en-US" sz="2800" b="1">
                <a:cs typeface="Times New Roman" panose="02020603050405020304" pitchFamily="18" charset="0"/>
              </a:rPr>
              <a:t> 182(3)</a:t>
            </a:r>
          </a:p>
          <a:p>
            <a:pPr marL="0" indent="0" eaLnBrk="1" hangingPunct="1">
              <a:buFontTx/>
              <a:buNone/>
            </a:pPr>
            <a:r>
              <a:rPr lang="fr-CA" altLang="en-US" sz="2800" b="1">
                <a:cs typeface="Times New Roman" panose="02020603050405020304" pitchFamily="18" charset="0"/>
              </a:rPr>
              <a:t>Par dérogation au paragraphe </a:t>
            </a:r>
            <a:r>
              <a:rPr lang="en-US" altLang="en-US" sz="2800" b="1">
                <a:cs typeface="Times New Roman" panose="02020603050405020304" pitchFamily="18" charset="0"/>
              </a:rPr>
              <a:t>(1), </a:t>
            </a:r>
            <a:r>
              <a:rPr lang="fr-CA" altLang="en-US" sz="2800" b="1">
                <a:cs typeface="Times New Roman" panose="02020603050405020304" pitchFamily="18" charset="0"/>
              </a:rPr>
              <a:t>l’employeur doit s’assurer qu’un salarié ne pénètre pas, et aucun salarié ne peut pénétrer dans une excavation ou une tranchée de 1,2 m au moins de profondeur pour installer ou retirer de l’étayage ou de l’encagement à partir de l’intérieur de l’excavation ou de la tranchée. </a:t>
            </a:r>
            <a:endParaRPr lang="en-US" altLang="en-US" sz="2800" b="1">
              <a:cs typeface="Times New Roman" panose="02020603050405020304" pitchFamily="18" charset="0"/>
            </a:endParaRPr>
          </a:p>
        </p:txBody>
      </p:sp>
      <p:pic>
        <p:nvPicPr>
          <p:cNvPr id="39940" name="Picture 4">
            <a:extLst>
              <a:ext uri="{FF2B5EF4-FFF2-40B4-BE49-F238E27FC236}">
                <a16:creationId xmlns:a16="http://schemas.microsoft.com/office/drawing/2014/main" id="{C127BE9B-0D87-4FD3-878D-DF62A55B7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1002075-B5A8-444E-8DAF-FECD65335333}"/>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40963" name="Rectangle 3">
            <a:extLst>
              <a:ext uri="{FF2B5EF4-FFF2-40B4-BE49-F238E27FC236}">
                <a16:creationId xmlns:a16="http://schemas.microsoft.com/office/drawing/2014/main" id="{1FC94953-A9DE-44F8-9582-F54DFED3DCA6}"/>
              </a:ext>
            </a:extLst>
          </p:cNvPr>
          <p:cNvSpPr>
            <a:spLocks noGrp="1" noChangeArrowheads="1"/>
          </p:cNvSpPr>
          <p:nvPr>
            <p:ph type="body" idx="1"/>
          </p:nvPr>
        </p:nvSpPr>
        <p:spPr>
          <a:xfrm>
            <a:off x="228600" y="1828800"/>
            <a:ext cx="8610600" cy="4195763"/>
          </a:xfrm>
        </p:spPr>
        <p:txBody>
          <a:bodyPr/>
          <a:lstStyle/>
          <a:p>
            <a:pPr marL="0" indent="0" eaLnBrk="1" hangingPunct="1">
              <a:buFontTx/>
              <a:buNone/>
            </a:pPr>
            <a:r>
              <a:rPr lang="fr-CA" altLang="en-US" sz="2800" b="1">
                <a:cs typeface="Times New Roman" panose="02020603050405020304" pitchFamily="18" charset="0"/>
              </a:rPr>
              <a:t>Paragraphe</a:t>
            </a:r>
            <a:r>
              <a:rPr lang="en-US" altLang="en-US" sz="2800" b="1">
                <a:cs typeface="Times New Roman" panose="02020603050405020304" pitchFamily="18" charset="0"/>
              </a:rPr>
              <a:t> 183(1)</a:t>
            </a:r>
          </a:p>
          <a:p>
            <a:pPr marL="0" indent="0" eaLnBrk="1" hangingPunct="1">
              <a:buFontTx/>
              <a:buNone/>
            </a:pPr>
            <a:r>
              <a:rPr lang="fr-CA" altLang="en-US" sz="2800" b="1">
                <a:cs typeface="Times New Roman" panose="02020603050405020304" pitchFamily="18" charset="0"/>
              </a:rPr>
              <a:t>Sous réserve du paragraphe </a:t>
            </a:r>
            <a:r>
              <a:rPr lang="en-US" altLang="en-US" sz="2800" b="1">
                <a:cs typeface="Times New Roman" panose="02020603050405020304" pitchFamily="18" charset="0"/>
              </a:rPr>
              <a:t>(2), </a:t>
            </a:r>
            <a:r>
              <a:rPr lang="fr-CA" altLang="en-US" sz="2800" b="1">
                <a:cs typeface="Times New Roman" panose="02020603050405020304" pitchFamily="18" charset="0"/>
              </a:rPr>
              <a:t>l’employeur doit s’assurer que les déblais sont entassés à au moins 1,2 m du bord de l’excavation ou de la tranchée. </a:t>
            </a:r>
            <a:endParaRPr lang="en-US" altLang="en-US" sz="2800">
              <a:cs typeface="Times New Roman" panose="02020603050405020304" pitchFamily="18" charset="0"/>
            </a:endParaRPr>
          </a:p>
        </p:txBody>
      </p:sp>
      <p:pic>
        <p:nvPicPr>
          <p:cNvPr id="40964" name="Picture 4">
            <a:extLst>
              <a:ext uri="{FF2B5EF4-FFF2-40B4-BE49-F238E27FC236}">
                <a16:creationId xmlns:a16="http://schemas.microsoft.com/office/drawing/2014/main" id="{ECB405FC-8AA0-4777-A5DA-8C641B995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3295B6B-CED1-407E-9045-97E877288158}"/>
              </a:ext>
            </a:extLst>
          </p:cNvPr>
          <p:cNvSpPr>
            <a:spLocks noGrp="1" noChangeArrowheads="1"/>
          </p:cNvSpPr>
          <p:nvPr>
            <p:ph type="title"/>
          </p:nvPr>
        </p:nvSpPr>
        <p:spPr/>
        <p:txBody>
          <a:bodyPr/>
          <a:lstStyle/>
          <a:p>
            <a:pPr eaLnBrk="1" hangingPunct="1"/>
            <a:r>
              <a:rPr lang="fr-CA" altLang="en-US" sz="3000"/>
              <a:t>Les e</a:t>
            </a:r>
            <a:r>
              <a:rPr lang="en-US" altLang="en-US" sz="3000"/>
              <a:t>xcavations </a:t>
            </a:r>
            <a:r>
              <a:rPr lang="fr-CA" altLang="en-US" sz="3000"/>
              <a:t>et les tranchées</a:t>
            </a:r>
            <a:endParaRPr lang="en-US" altLang="en-US" sz="3000"/>
          </a:p>
        </p:txBody>
      </p:sp>
      <p:sp>
        <p:nvSpPr>
          <p:cNvPr id="5123" name="Rectangle 3">
            <a:extLst>
              <a:ext uri="{FF2B5EF4-FFF2-40B4-BE49-F238E27FC236}">
                <a16:creationId xmlns:a16="http://schemas.microsoft.com/office/drawing/2014/main" id="{C43A5241-90DB-4B30-A6A5-05363C0D41A5}"/>
              </a:ext>
            </a:extLst>
          </p:cNvPr>
          <p:cNvSpPr>
            <a:spLocks noGrp="1" noChangeArrowheads="1"/>
          </p:cNvSpPr>
          <p:nvPr>
            <p:ph type="body" idx="1"/>
          </p:nvPr>
        </p:nvSpPr>
        <p:spPr>
          <a:xfrm>
            <a:off x="609600" y="1828800"/>
            <a:ext cx="7772400" cy="4495800"/>
          </a:xfrm>
        </p:spPr>
        <p:txBody>
          <a:bodyPr/>
          <a:lstStyle/>
          <a:p>
            <a:pPr marL="609600" indent="-609600" eaLnBrk="1" hangingPunct="1">
              <a:lnSpc>
                <a:spcPct val="150000"/>
              </a:lnSpc>
              <a:buFontTx/>
              <a:buNone/>
            </a:pPr>
            <a:r>
              <a:rPr lang="en-US" altLang="en-US" sz="2800" b="1"/>
              <a:t>Introduction</a:t>
            </a:r>
          </a:p>
          <a:p>
            <a:pPr marL="990600" lvl="1" indent="-533400" eaLnBrk="1" hangingPunct="1">
              <a:lnSpc>
                <a:spcPct val="150000"/>
              </a:lnSpc>
              <a:buFont typeface="Arial" panose="020B0604020202020204" pitchFamily="34" charset="0"/>
              <a:buChar char="•"/>
            </a:pPr>
            <a:r>
              <a:rPr lang="fr-CA" altLang="en-US" sz="2800" b="1"/>
              <a:t>Objectifs de la présentation</a:t>
            </a:r>
            <a:endParaRPr lang="en-US" altLang="en-US" sz="2800" b="1"/>
          </a:p>
          <a:p>
            <a:pPr marL="990600" lvl="1" indent="-533400" eaLnBrk="1" hangingPunct="1">
              <a:lnSpc>
                <a:spcPct val="150000"/>
              </a:lnSpc>
              <a:buFont typeface="Arial" panose="020B0604020202020204" pitchFamily="34" charset="0"/>
              <a:buChar char="•"/>
            </a:pPr>
            <a:r>
              <a:rPr lang="fr-CA" altLang="en-US" sz="2800" b="1"/>
              <a:t>Lois et règlements appliqués par Travail sécuritaire NB</a:t>
            </a:r>
            <a:endParaRPr lang="en-US" altLang="en-US" sz="2800" b="1"/>
          </a:p>
        </p:txBody>
      </p:sp>
      <p:pic>
        <p:nvPicPr>
          <p:cNvPr id="5124" name="Picture 5">
            <a:extLst>
              <a:ext uri="{FF2B5EF4-FFF2-40B4-BE49-F238E27FC236}">
                <a16:creationId xmlns:a16="http://schemas.microsoft.com/office/drawing/2014/main" id="{B570BFA9-DABF-4B63-BEF2-904C4BD27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3B70014-22CD-47E8-88A0-133D5EF0E42A}"/>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43011" name="Rectangle 3">
            <a:extLst>
              <a:ext uri="{FF2B5EF4-FFF2-40B4-BE49-F238E27FC236}">
                <a16:creationId xmlns:a16="http://schemas.microsoft.com/office/drawing/2014/main" id="{F18A4274-686D-407D-8B75-BCCC919BB661}"/>
              </a:ext>
            </a:extLst>
          </p:cNvPr>
          <p:cNvSpPr>
            <a:spLocks noGrp="1" noChangeArrowheads="1"/>
          </p:cNvSpPr>
          <p:nvPr>
            <p:ph type="body" idx="1"/>
          </p:nvPr>
        </p:nvSpPr>
        <p:spPr>
          <a:xfrm>
            <a:off x="228600" y="1828800"/>
            <a:ext cx="8534400" cy="4343400"/>
          </a:xfrm>
        </p:spPr>
        <p:txBody>
          <a:bodyPr/>
          <a:lstStyle/>
          <a:p>
            <a:pPr marL="0" indent="0" eaLnBrk="1" hangingPunct="1">
              <a:lnSpc>
                <a:spcPct val="90000"/>
              </a:lnSpc>
              <a:buFontTx/>
              <a:buNone/>
              <a:tabLst>
                <a:tab pos="381000" algn="l"/>
              </a:tabLst>
              <a:defRPr/>
            </a:pPr>
            <a:r>
              <a:rPr lang="fr-CA" sz="2500" b="1" dirty="0">
                <a:cs typeface="Times New Roman" pitchFamily="18" charset="0"/>
              </a:rPr>
              <a:t>Paragraphe</a:t>
            </a:r>
            <a:r>
              <a:rPr lang="en-US" sz="2500" b="1" dirty="0">
                <a:cs typeface="Times New Roman" pitchFamily="18" charset="0"/>
              </a:rPr>
              <a:t> 183(2)</a:t>
            </a:r>
          </a:p>
          <a:p>
            <a:pPr marL="0" indent="0" eaLnBrk="1" hangingPunct="1">
              <a:lnSpc>
                <a:spcPct val="90000"/>
              </a:lnSpc>
              <a:buFontTx/>
              <a:buNone/>
              <a:tabLst>
                <a:tab pos="381000" algn="l"/>
              </a:tabLst>
              <a:defRPr/>
            </a:pPr>
            <a:r>
              <a:rPr lang="fr-CA" sz="2500" b="1" dirty="0">
                <a:cs typeface="Times New Roman" pitchFamily="18" charset="0"/>
              </a:rPr>
              <a:t>Lorsqu’une excavation ou une tranchée a une profondeur supérieure à 1,8 m dans le roc, l’employeur doit s’assurer</a:t>
            </a:r>
            <a:endParaRPr lang="en-US" sz="2500" b="1" dirty="0">
              <a:ea typeface="Arial Unicode MS" pitchFamily="34" charset="-128"/>
              <a:cs typeface="Arial Unicode MS" pitchFamily="34" charset="-128"/>
            </a:endParaRPr>
          </a:p>
          <a:p>
            <a:pPr marL="180975" indent="0" eaLnBrk="1" hangingPunct="1">
              <a:lnSpc>
                <a:spcPct val="90000"/>
              </a:lnSpc>
              <a:buFontTx/>
              <a:buNone/>
              <a:tabLst>
                <a:tab pos="381000" algn="l"/>
              </a:tabLst>
              <a:defRPr/>
            </a:pPr>
            <a:r>
              <a:rPr lang="fr-CA" sz="2500" b="1" i="1" dirty="0">
                <a:cs typeface="Times New Roman" pitchFamily="18" charset="0"/>
              </a:rPr>
              <a:t>a)</a:t>
            </a:r>
            <a:r>
              <a:rPr lang="fr-CA" sz="2500" b="1" dirty="0">
                <a:cs typeface="Times New Roman" pitchFamily="18" charset="0"/>
              </a:rPr>
              <a:t> que les déblais sont entassés en arrière de l’orifice de l’excavation ou de la tranchée à une distance égale à au moins la hauteur des déblais, ou</a:t>
            </a:r>
            <a:endParaRPr lang="en-US" sz="2500" b="1" dirty="0">
              <a:ea typeface="Arial Unicode MS" pitchFamily="34" charset="-128"/>
              <a:cs typeface="Arial Unicode MS" pitchFamily="34" charset="-128"/>
            </a:endParaRPr>
          </a:p>
          <a:p>
            <a:pPr marL="180975" indent="0" eaLnBrk="1" hangingPunct="1">
              <a:lnSpc>
                <a:spcPct val="90000"/>
              </a:lnSpc>
              <a:buFontTx/>
              <a:buNone/>
              <a:tabLst>
                <a:tab pos="381000" algn="l"/>
              </a:tabLst>
              <a:defRPr/>
            </a:pPr>
            <a:r>
              <a:rPr lang="fr-CA" sz="2500" b="1" i="1" dirty="0">
                <a:cs typeface="Times New Roman" pitchFamily="18" charset="0"/>
              </a:rPr>
              <a:t>b)</a:t>
            </a:r>
            <a:r>
              <a:rPr lang="fr-CA" sz="2500" b="1" dirty="0">
                <a:cs typeface="Times New Roman" pitchFamily="18" charset="0"/>
              </a:rPr>
              <a:t> qu’une palissade qui peut convenablement soutenir les déblais est érigée à une distance minimale de 1 m de l’orifice de l’excavation ou de la tranchée.</a:t>
            </a:r>
            <a:r>
              <a:rPr lang="fr-CA" sz="2500" b="1" i="1" dirty="0">
                <a:cs typeface="Times New Roman" pitchFamily="18" charset="0"/>
              </a:rPr>
              <a:t> </a:t>
            </a:r>
            <a:endParaRPr lang="en-US" sz="2500" b="1" dirty="0">
              <a:cs typeface="Times New Roman" pitchFamily="18" charset="0"/>
            </a:endParaRPr>
          </a:p>
        </p:txBody>
      </p:sp>
      <p:pic>
        <p:nvPicPr>
          <p:cNvPr id="41988" name="Picture 4">
            <a:extLst>
              <a:ext uri="{FF2B5EF4-FFF2-40B4-BE49-F238E27FC236}">
                <a16:creationId xmlns:a16="http://schemas.microsoft.com/office/drawing/2014/main" id="{58377B00-D6FC-4DFF-AFC4-EADCB84D0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6B327F3-1E28-4638-B271-170AD0B88C12}"/>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43011" name="Rectangle 3">
            <a:extLst>
              <a:ext uri="{FF2B5EF4-FFF2-40B4-BE49-F238E27FC236}">
                <a16:creationId xmlns:a16="http://schemas.microsoft.com/office/drawing/2014/main" id="{5905CCE1-E2F7-456D-9508-D650A5B10CE7}"/>
              </a:ext>
            </a:extLst>
          </p:cNvPr>
          <p:cNvSpPr>
            <a:spLocks noGrp="1" noChangeArrowheads="1"/>
          </p:cNvSpPr>
          <p:nvPr>
            <p:ph type="body" idx="1"/>
          </p:nvPr>
        </p:nvSpPr>
        <p:spPr>
          <a:xfrm>
            <a:off x="228600" y="2133600"/>
            <a:ext cx="8610600" cy="4419600"/>
          </a:xfrm>
        </p:spPr>
        <p:txBody>
          <a:bodyPr/>
          <a:lstStyle/>
          <a:p>
            <a:pPr marL="0" indent="0" eaLnBrk="1" hangingPunct="1">
              <a:buFontTx/>
              <a:buNone/>
            </a:pPr>
            <a:r>
              <a:rPr lang="fr-CA" altLang="en-US" sz="2800" b="1">
                <a:cs typeface="Times New Roman" panose="02020603050405020304" pitchFamily="18" charset="0"/>
              </a:rPr>
              <a:t>Paragraphe</a:t>
            </a:r>
            <a:r>
              <a:rPr lang="en-US" altLang="en-US" sz="2800" b="1">
                <a:cs typeface="Times New Roman" panose="02020603050405020304" pitchFamily="18" charset="0"/>
              </a:rPr>
              <a:t> 184(1)</a:t>
            </a:r>
          </a:p>
          <a:p>
            <a:pPr marL="0" indent="0" eaLnBrk="1" hangingPunct="1">
              <a:buFontTx/>
              <a:buNone/>
            </a:pPr>
            <a:r>
              <a:rPr lang="fr-CA" altLang="en-US" sz="2800" b="1">
                <a:cs typeface="Times New Roman" panose="02020603050405020304" pitchFamily="18" charset="0"/>
              </a:rPr>
              <a:t>L’employeur doit s’assurer qu’une excavation ou une tranchée dans laquelle travaille un salarié est raisonnablement gardée à sec. </a:t>
            </a:r>
            <a:endParaRPr lang="en-US" altLang="en-US" sz="2800" b="1">
              <a:cs typeface="Times New Roman" panose="02020603050405020304" pitchFamily="18" charset="0"/>
            </a:endParaRPr>
          </a:p>
        </p:txBody>
      </p:sp>
      <p:pic>
        <p:nvPicPr>
          <p:cNvPr id="43012" name="Picture 4">
            <a:extLst>
              <a:ext uri="{FF2B5EF4-FFF2-40B4-BE49-F238E27FC236}">
                <a16:creationId xmlns:a16="http://schemas.microsoft.com/office/drawing/2014/main" id="{BBB03AC0-E1BC-4F53-9E5F-C7F222E26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B3B0793-2E96-409F-9206-96DFC153D8C9}"/>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44035" name="Rectangle 3">
            <a:extLst>
              <a:ext uri="{FF2B5EF4-FFF2-40B4-BE49-F238E27FC236}">
                <a16:creationId xmlns:a16="http://schemas.microsoft.com/office/drawing/2014/main" id="{5FEBF3C0-F263-4F4E-A346-558B856122EE}"/>
              </a:ext>
            </a:extLst>
          </p:cNvPr>
          <p:cNvSpPr>
            <a:spLocks noGrp="1" noChangeArrowheads="1"/>
          </p:cNvSpPr>
          <p:nvPr>
            <p:ph type="body" idx="1"/>
          </p:nvPr>
        </p:nvSpPr>
        <p:spPr>
          <a:xfrm>
            <a:off x="152400" y="1981200"/>
            <a:ext cx="8686800" cy="4572000"/>
          </a:xfrm>
        </p:spPr>
        <p:txBody>
          <a:bodyPr/>
          <a:lstStyle/>
          <a:p>
            <a:pPr marL="0" indent="0" eaLnBrk="1" hangingPunct="1">
              <a:buFontTx/>
              <a:buNone/>
            </a:pPr>
            <a:r>
              <a:rPr lang="fr-CA" altLang="en-US" sz="2800" b="1">
                <a:cs typeface="Times New Roman" panose="02020603050405020304" pitchFamily="18" charset="0"/>
              </a:rPr>
              <a:t>Paragraphe</a:t>
            </a:r>
            <a:r>
              <a:rPr lang="en-US" altLang="en-US" sz="2800" b="1">
                <a:cs typeface="Times New Roman" panose="02020603050405020304" pitchFamily="18" charset="0"/>
              </a:rPr>
              <a:t> 184(2)</a:t>
            </a:r>
          </a:p>
          <a:p>
            <a:pPr marL="0" indent="0" eaLnBrk="1" hangingPunct="1">
              <a:buFontTx/>
              <a:buNone/>
            </a:pPr>
            <a:r>
              <a:rPr lang="fr-CA" altLang="en-US" sz="2800" b="1">
                <a:cs typeface="Times New Roman" panose="02020603050405020304" pitchFamily="18" charset="0"/>
              </a:rPr>
              <a:t>Lorsqu’un salarié peut être exposé à un gaz dangereux ou à une atmosphère pauvre ou riche en oxygène dans une excavation ou une tranchée, l’employeur doit s’assurer que des tests sont effectués conformément à l’article 263 avant que le salarié ne pénètre dans l’excavation ou la tranchée. </a:t>
            </a:r>
            <a:endParaRPr lang="en-US" altLang="en-US" sz="2800" b="1">
              <a:cs typeface="Times New Roman" panose="02020603050405020304" pitchFamily="18" charset="0"/>
            </a:endParaRPr>
          </a:p>
        </p:txBody>
      </p:sp>
      <p:pic>
        <p:nvPicPr>
          <p:cNvPr id="44036" name="Picture 4">
            <a:extLst>
              <a:ext uri="{FF2B5EF4-FFF2-40B4-BE49-F238E27FC236}">
                <a16:creationId xmlns:a16="http://schemas.microsoft.com/office/drawing/2014/main" id="{E590F2BF-491F-46C7-95F3-CD1CBC0E0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250827C-1881-4FE3-A7A0-4AD8AFA5B0CA}"/>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XV</a:t>
            </a:r>
            <a:r>
              <a:rPr lang="en-US" altLang="en-US" sz="2400">
                <a:cs typeface="Times New Roman" panose="02020603050405020304" pitchFamily="18" charset="0"/>
              </a:rPr>
              <a:t>II</a:t>
            </a:r>
            <a:br>
              <a:rPr lang="en-US" altLang="en-US" sz="2400">
                <a:ea typeface="Arial Unicode MS" panose="020B0604020202020204" pitchFamily="34" charset="-128"/>
                <a:cs typeface="Arial Unicode MS" panose="020B0604020202020204" pitchFamily="34" charset="-128"/>
              </a:rPr>
            </a:br>
            <a:r>
              <a:rPr lang="fr-CA" altLang="en-US" sz="2400">
                <a:cs typeface="Times New Roman" panose="02020603050405020304" pitchFamily="18" charset="0"/>
              </a:rPr>
              <a:t>ESPACE CLOS</a:t>
            </a:r>
            <a:endParaRPr lang="en-US" altLang="en-US" sz="2400">
              <a:cs typeface="Times New Roman" panose="02020603050405020304" pitchFamily="18" charset="0"/>
            </a:endParaRPr>
          </a:p>
        </p:txBody>
      </p:sp>
      <p:sp>
        <p:nvSpPr>
          <p:cNvPr id="45059" name="Rectangle 3">
            <a:extLst>
              <a:ext uri="{FF2B5EF4-FFF2-40B4-BE49-F238E27FC236}">
                <a16:creationId xmlns:a16="http://schemas.microsoft.com/office/drawing/2014/main" id="{747AF8F3-C335-4320-898D-F5553D25CECE}"/>
              </a:ext>
            </a:extLst>
          </p:cNvPr>
          <p:cNvSpPr>
            <a:spLocks noGrp="1" noChangeArrowheads="1"/>
          </p:cNvSpPr>
          <p:nvPr>
            <p:ph type="body" idx="1"/>
          </p:nvPr>
        </p:nvSpPr>
        <p:spPr>
          <a:xfrm>
            <a:off x="990600" y="2057400"/>
            <a:ext cx="6902450" cy="4195763"/>
          </a:xfrm>
        </p:spPr>
        <p:txBody>
          <a:bodyPr/>
          <a:lstStyle/>
          <a:p>
            <a:pPr marL="609600" indent="-609600" algn="ctr" eaLnBrk="1" hangingPunct="1">
              <a:buFontTx/>
              <a:buNone/>
            </a:pPr>
            <a:endParaRPr lang="en-US" altLang="en-US" sz="3000">
              <a:solidFill>
                <a:srgbClr val="FFFF00"/>
              </a:solidFill>
            </a:endParaRPr>
          </a:p>
          <a:p>
            <a:pPr marL="609600" indent="-609600" algn="ctr" eaLnBrk="1" hangingPunct="1">
              <a:buFontTx/>
              <a:buNone/>
            </a:pPr>
            <a:r>
              <a:rPr lang="fr-CA" altLang="en-US" sz="3000" b="1" i="1"/>
              <a:t>Règlement général </a:t>
            </a:r>
            <a:r>
              <a:rPr lang="en-US" altLang="en-US" sz="3000" b="1" i="1"/>
              <a:t>91-191</a:t>
            </a:r>
            <a:endParaRPr lang="en-US" altLang="en-US" sz="3000" b="1" i="1">
              <a:cs typeface="Times New Roman" panose="02020603050405020304" pitchFamily="18" charset="0"/>
            </a:endParaRPr>
          </a:p>
          <a:p>
            <a:pPr marL="609600" indent="-609600" algn="ctr" eaLnBrk="1" hangingPunct="1">
              <a:buFontTx/>
              <a:buNone/>
            </a:pPr>
            <a:r>
              <a:rPr lang="en-US" altLang="en-US" sz="3000" b="1">
                <a:cs typeface="Times New Roman" panose="02020603050405020304" pitchFamily="18" charset="0"/>
              </a:rPr>
              <a:t>Part</a:t>
            </a:r>
            <a:r>
              <a:rPr lang="fr-CA" altLang="en-US" sz="3000" b="1">
                <a:cs typeface="Times New Roman" panose="02020603050405020304" pitchFamily="18" charset="0"/>
              </a:rPr>
              <a:t>ie</a:t>
            </a:r>
            <a:r>
              <a:rPr lang="en-US" altLang="en-US" sz="3000" b="1">
                <a:cs typeface="Times New Roman" panose="02020603050405020304" pitchFamily="18" charset="0"/>
              </a:rPr>
              <a:t> XVII</a:t>
            </a:r>
            <a:r>
              <a:rPr lang="fr-CA" altLang="en-US" sz="3000" b="1">
                <a:cs typeface="Times New Roman" panose="02020603050405020304" pitchFamily="18" charset="0"/>
              </a:rPr>
              <a:t> </a:t>
            </a:r>
            <a:r>
              <a:rPr lang="en-US" altLang="en-US" sz="3000" b="1">
                <a:cs typeface="Times New Roman" panose="02020603050405020304" pitchFamily="18" charset="0"/>
              </a:rPr>
              <a:t>– </a:t>
            </a:r>
            <a:r>
              <a:rPr lang="fr-CA" altLang="en-US" sz="3000" b="1">
                <a:cs typeface="Times New Roman" panose="02020603050405020304" pitchFamily="18" charset="0"/>
              </a:rPr>
              <a:t>Espace clos</a:t>
            </a:r>
            <a:endParaRPr lang="en-US" altLang="en-US" sz="3000" b="1">
              <a:cs typeface="Times New Roman" panose="02020603050405020304" pitchFamily="18" charset="0"/>
            </a:endParaRPr>
          </a:p>
          <a:p>
            <a:pPr marL="609600" indent="-609600" algn="ctr" eaLnBrk="1" hangingPunct="1">
              <a:buFontTx/>
              <a:buNone/>
            </a:pPr>
            <a:r>
              <a:rPr lang="fr-CA" altLang="en-US" sz="3000" b="1">
                <a:cs typeface="Times New Roman" panose="02020603050405020304" pitchFamily="18" charset="0"/>
              </a:rPr>
              <a:t>Articles </a:t>
            </a:r>
            <a:r>
              <a:rPr lang="en-US" altLang="en-US" sz="3000" b="1">
                <a:cs typeface="Times New Roman" panose="02020603050405020304" pitchFamily="18" charset="0"/>
              </a:rPr>
              <a:t>262 </a:t>
            </a:r>
            <a:r>
              <a:rPr lang="fr-CA" altLang="en-US" sz="3000" b="1">
                <a:cs typeface="Times New Roman" panose="02020603050405020304" pitchFamily="18" charset="0"/>
              </a:rPr>
              <a:t>à</a:t>
            </a:r>
            <a:r>
              <a:rPr lang="en-US" altLang="en-US" sz="3000" b="1">
                <a:cs typeface="Times New Roman" panose="02020603050405020304" pitchFamily="18" charset="0"/>
              </a:rPr>
              <a:t> 272</a:t>
            </a:r>
          </a:p>
        </p:txBody>
      </p:sp>
      <p:pic>
        <p:nvPicPr>
          <p:cNvPr id="45060" name="Picture 4">
            <a:extLst>
              <a:ext uri="{FF2B5EF4-FFF2-40B4-BE49-F238E27FC236}">
                <a16:creationId xmlns:a16="http://schemas.microsoft.com/office/drawing/2014/main" id="{B7DACA85-10BE-4AD3-A048-6CB30168A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A987734-E094-44B1-AD05-E9E86895400E}"/>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46083" name="Rectangle 3">
            <a:extLst>
              <a:ext uri="{FF2B5EF4-FFF2-40B4-BE49-F238E27FC236}">
                <a16:creationId xmlns:a16="http://schemas.microsoft.com/office/drawing/2014/main" id="{9A240CEE-BFB4-4CFF-887B-C854EAE7477F}"/>
              </a:ext>
            </a:extLst>
          </p:cNvPr>
          <p:cNvSpPr>
            <a:spLocks noGrp="1" noChangeArrowheads="1"/>
          </p:cNvSpPr>
          <p:nvPr>
            <p:ph type="body" idx="1"/>
          </p:nvPr>
        </p:nvSpPr>
        <p:spPr>
          <a:xfrm>
            <a:off x="228600" y="2057400"/>
            <a:ext cx="8610600" cy="4495800"/>
          </a:xfrm>
        </p:spPr>
        <p:txBody>
          <a:bodyPr/>
          <a:lstStyle/>
          <a:p>
            <a:pPr marL="0" indent="0" eaLnBrk="1" hangingPunct="1">
              <a:buFontTx/>
              <a:buNone/>
            </a:pPr>
            <a:r>
              <a:rPr lang="fr-CA" altLang="en-US" sz="3000" b="1">
                <a:cs typeface="Times New Roman" panose="02020603050405020304" pitchFamily="18" charset="0"/>
              </a:rPr>
              <a:t>Paragraphe</a:t>
            </a:r>
            <a:r>
              <a:rPr lang="en-US" altLang="en-US" sz="3000" b="1">
                <a:cs typeface="Times New Roman" panose="02020603050405020304" pitchFamily="18" charset="0"/>
              </a:rPr>
              <a:t> 184(3)</a:t>
            </a:r>
          </a:p>
          <a:p>
            <a:pPr marL="0" indent="0" eaLnBrk="1" hangingPunct="1">
              <a:buFontTx/>
              <a:buNone/>
            </a:pPr>
            <a:r>
              <a:rPr lang="fr-CA" altLang="en-US" sz="3000" b="1">
                <a:cs typeface="Times New Roman" panose="02020603050405020304" pitchFamily="18" charset="0"/>
              </a:rPr>
              <a:t>L’employeur doit s’assurer qu’aucune substance dangereuse n’est déposée dans une excavation ou une tranchée. </a:t>
            </a:r>
            <a:endParaRPr lang="en-US" altLang="en-US" sz="3000" b="1">
              <a:cs typeface="Times New Roman" panose="02020603050405020304" pitchFamily="18" charset="0"/>
            </a:endParaRPr>
          </a:p>
        </p:txBody>
      </p:sp>
      <p:pic>
        <p:nvPicPr>
          <p:cNvPr id="46084" name="Picture 4">
            <a:extLst>
              <a:ext uri="{FF2B5EF4-FFF2-40B4-BE49-F238E27FC236}">
                <a16:creationId xmlns:a16="http://schemas.microsoft.com/office/drawing/2014/main" id="{324105E1-AA25-47EA-A7FF-1608E4EDF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2204840-9F43-418C-A4B9-A42F6275C42C}"/>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i="1"/>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47107" name="Rectangle 3">
            <a:extLst>
              <a:ext uri="{FF2B5EF4-FFF2-40B4-BE49-F238E27FC236}">
                <a16:creationId xmlns:a16="http://schemas.microsoft.com/office/drawing/2014/main" id="{48D0CF9B-B251-4D04-A456-F8EDB74C10D0}"/>
              </a:ext>
            </a:extLst>
          </p:cNvPr>
          <p:cNvSpPr>
            <a:spLocks noGrp="1" noChangeArrowheads="1"/>
          </p:cNvSpPr>
          <p:nvPr>
            <p:ph type="body" idx="1"/>
          </p:nvPr>
        </p:nvSpPr>
        <p:spPr>
          <a:xfrm>
            <a:off x="228600" y="1905000"/>
            <a:ext cx="8610600" cy="4495800"/>
          </a:xfrm>
        </p:spPr>
        <p:txBody>
          <a:bodyPr/>
          <a:lstStyle/>
          <a:p>
            <a:pPr marL="609600" indent="-609600" eaLnBrk="1" hangingPunct="1">
              <a:buFontTx/>
              <a:buNone/>
            </a:pPr>
            <a:r>
              <a:rPr lang="fr-CA" altLang="en-US" sz="2800" b="1">
                <a:cs typeface="Times New Roman" panose="02020603050405020304" pitchFamily="18" charset="0"/>
              </a:rPr>
              <a:t>Paragraphe</a:t>
            </a:r>
            <a:r>
              <a:rPr lang="en-US" altLang="en-US" sz="2800" b="1">
                <a:cs typeface="Times New Roman" panose="02020603050405020304" pitchFamily="18" charset="0"/>
              </a:rPr>
              <a:t> 184(4)</a:t>
            </a:r>
          </a:p>
          <a:p>
            <a:pPr marL="609600" indent="-609600" eaLnBrk="1" hangingPunct="1">
              <a:buFontTx/>
              <a:buNone/>
            </a:pPr>
            <a:r>
              <a:rPr lang="en-US" altLang="en-US" sz="2800" b="1">
                <a:cs typeface="Times New Roman" panose="02020603050405020304" pitchFamily="18" charset="0"/>
              </a:rPr>
              <a:t>      </a:t>
            </a:r>
            <a:r>
              <a:rPr lang="fr-CA" altLang="en-US" sz="2800" b="1">
                <a:cs typeface="Times New Roman" panose="02020603050405020304" pitchFamily="18" charset="0"/>
              </a:rPr>
              <a:t>L’employeur doit s’assurer que des précautions sont prises pour éviter l’accumulation de gaz dangereux dans l’excavation ou la tranchée et qu’une ventilation adéquate y est assurée.</a:t>
            </a:r>
            <a:r>
              <a:rPr lang="en-US" altLang="en-US" sz="2800">
                <a:solidFill>
                  <a:srgbClr val="FFFF00"/>
                </a:solidFill>
                <a:cs typeface="Times New Roman" panose="02020603050405020304" pitchFamily="18" charset="0"/>
              </a:rPr>
              <a:t> </a:t>
            </a:r>
          </a:p>
        </p:txBody>
      </p:sp>
      <p:pic>
        <p:nvPicPr>
          <p:cNvPr id="47108" name="Picture 4">
            <a:extLst>
              <a:ext uri="{FF2B5EF4-FFF2-40B4-BE49-F238E27FC236}">
                <a16:creationId xmlns:a16="http://schemas.microsoft.com/office/drawing/2014/main" id="{A437C370-070B-47FD-9F8D-617988C30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BB1998C-89BA-4026-9D43-73D593C253F5}"/>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48131" name="Rectangle 3">
            <a:extLst>
              <a:ext uri="{FF2B5EF4-FFF2-40B4-BE49-F238E27FC236}">
                <a16:creationId xmlns:a16="http://schemas.microsoft.com/office/drawing/2014/main" id="{F5F114F7-23E0-49E5-829D-009120623C3B}"/>
              </a:ext>
            </a:extLst>
          </p:cNvPr>
          <p:cNvSpPr>
            <a:spLocks noGrp="1" noChangeArrowheads="1"/>
          </p:cNvSpPr>
          <p:nvPr>
            <p:ph type="body" idx="1"/>
          </p:nvPr>
        </p:nvSpPr>
        <p:spPr>
          <a:xfrm>
            <a:off x="685800" y="1752600"/>
            <a:ext cx="7772400" cy="4267200"/>
          </a:xfrm>
        </p:spPr>
        <p:txBody>
          <a:bodyPr/>
          <a:lstStyle/>
          <a:p>
            <a:pPr marL="609600" indent="-609600" eaLnBrk="1" hangingPunct="1">
              <a:buFontTx/>
              <a:buNone/>
            </a:pPr>
            <a:r>
              <a:rPr lang="fr-CA" altLang="en-US" sz="2000" b="1">
                <a:cs typeface="Times New Roman" panose="02020603050405020304" pitchFamily="18" charset="0"/>
              </a:rPr>
              <a:t>Paragraphe</a:t>
            </a:r>
            <a:r>
              <a:rPr lang="en-US" altLang="en-US" sz="2000" b="1">
                <a:cs typeface="Times New Roman" panose="02020603050405020304" pitchFamily="18" charset="0"/>
              </a:rPr>
              <a:t> 184(4)</a:t>
            </a:r>
          </a:p>
          <a:p>
            <a:pPr marL="609600" indent="-609600" eaLnBrk="1" hangingPunct="1">
              <a:buFontTx/>
              <a:buNone/>
            </a:pPr>
            <a:r>
              <a:rPr lang="en-US" altLang="en-US" sz="2000" b="1">
                <a:cs typeface="Times New Roman" panose="02020603050405020304" pitchFamily="18" charset="0"/>
              </a:rPr>
              <a:t>…</a:t>
            </a:r>
            <a:r>
              <a:rPr lang="fr-CA" altLang="en-US" sz="2000" b="1">
                <a:cs typeface="Times New Roman" panose="02020603050405020304" pitchFamily="18" charset="0"/>
              </a:rPr>
              <a:t>éviter l’accumulation de gaz dangereux…</a:t>
            </a:r>
            <a:endParaRPr lang="en-US" altLang="en-US" sz="2000" b="1">
              <a:cs typeface="Times New Roman" panose="02020603050405020304" pitchFamily="18" charset="0"/>
            </a:endParaRPr>
          </a:p>
        </p:txBody>
      </p:sp>
      <p:pic>
        <p:nvPicPr>
          <p:cNvPr id="48132" name="Picture 4">
            <a:extLst>
              <a:ext uri="{FF2B5EF4-FFF2-40B4-BE49-F238E27FC236}">
                <a16:creationId xmlns:a16="http://schemas.microsoft.com/office/drawing/2014/main" id="{2A6953FD-10DF-45A3-AD22-82A7B1D62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4"/>
          <a:stretch>
            <a:fillRect/>
          </a:stretch>
        </p:blipFill>
        <p:spPr bwMode="auto">
          <a:xfrm>
            <a:off x="0" y="2667000"/>
            <a:ext cx="9144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a:extLst>
              <a:ext uri="{FF2B5EF4-FFF2-40B4-BE49-F238E27FC236}">
                <a16:creationId xmlns:a16="http://schemas.microsoft.com/office/drawing/2014/main" id="{1EB4964D-9CFA-4526-889F-9EF588403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389610D-0147-4578-97FF-3370001F0B1C}"/>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49155" name="Rectangle 3">
            <a:extLst>
              <a:ext uri="{FF2B5EF4-FFF2-40B4-BE49-F238E27FC236}">
                <a16:creationId xmlns:a16="http://schemas.microsoft.com/office/drawing/2014/main" id="{0BD58FD1-37A7-4E01-8F82-CA3D918271F8}"/>
              </a:ext>
            </a:extLst>
          </p:cNvPr>
          <p:cNvSpPr>
            <a:spLocks noGrp="1" noChangeArrowheads="1"/>
          </p:cNvSpPr>
          <p:nvPr>
            <p:ph type="body" idx="1"/>
          </p:nvPr>
        </p:nvSpPr>
        <p:spPr>
          <a:xfrm>
            <a:off x="228600" y="1981200"/>
            <a:ext cx="8610600" cy="4419600"/>
          </a:xfrm>
        </p:spPr>
        <p:txBody>
          <a:bodyPr/>
          <a:lstStyle/>
          <a:p>
            <a:pPr marL="0" indent="0" eaLnBrk="1" hangingPunct="1">
              <a:buFontTx/>
              <a:buNone/>
            </a:pPr>
            <a:r>
              <a:rPr lang="fr-CA" altLang="en-US" sz="2800" b="1">
                <a:cs typeface="Times New Roman" panose="02020603050405020304" pitchFamily="18" charset="0"/>
              </a:rPr>
              <a:t>Article </a:t>
            </a:r>
            <a:r>
              <a:rPr lang="en-US" altLang="en-US" sz="2800" b="1">
                <a:cs typeface="Times New Roman" panose="02020603050405020304" pitchFamily="18" charset="0"/>
              </a:rPr>
              <a:t>185</a:t>
            </a:r>
          </a:p>
          <a:p>
            <a:pPr marL="0" indent="0" eaLnBrk="1" hangingPunct="1">
              <a:buFontTx/>
              <a:buNone/>
            </a:pPr>
            <a:r>
              <a:rPr lang="fr-CA" altLang="en-US" sz="2800" b="1">
                <a:cs typeface="Times New Roman" panose="02020603050405020304" pitchFamily="18" charset="0"/>
              </a:rPr>
              <a:t>Lorsqu’un salarié travaille dans une excavation ou une tranchée, l’employeur doit s’assurer qu’il y a un salarié travaillant à la surface qui puisse surveiller le salarié qui travaille dans l’excavation ou la tranchée. </a:t>
            </a:r>
            <a:endParaRPr lang="en-US" altLang="en-US" sz="2800" b="1">
              <a:cs typeface="Times New Roman" panose="02020603050405020304" pitchFamily="18" charset="0"/>
            </a:endParaRPr>
          </a:p>
        </p:txBody>
      </p:sp>
      <p:pic>
        <p:nvPicPr>
          <p:cNvPr id="49156" name="Picture 4">
            <a:extLst>
              <a:ext uri="{FF2B5EF4-FFF2-40B4-BE49-F238E27FC236}">
                <a16:creationId xmlns:a16="http://schemas.microsoft.com/office/drawing/2014/main" id="{849250DB-FA8E-43C0-9661-B0118B7C5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776A62A-EA5A-438B-BCCB-1ED90FDEE44A}"/>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51203" name="Rectangle 3">
            <a:extLst>
              <a:ext uri="{FF2B5EF4-FFF2-40B4-BE49-F238E27FC236}">
                <a16:creationId xmlns:a16="http://schemas.microsoft.com/office/drawing/2014/main" id="{A96B4A55-DF3A-4A72-8F26-2F6DF09B8182}"/>
              </a:ext>
            </a:extLst>
          </p:cNvPr>
          <p:cNvSpPr>
            <a:spLocks noGrp="1" noChangeArrowheads="1"/>
          </p:cNvSpPr>
          <p:nvPr>
            <p:ph type="body" idx="1"/>
          </p:nvPr>
        </p:nvSpPr>
        <p:spPr>
          <a:xfrm>
            <a:off x="304800" y="1905000"/>
            <a:ext cx="8534400" cy="4419600"/>
          </a:xfrm>
        </p:spPr>
        <p:txBody>
          <a:bodyPr/>
          <a:lstStyle/>
          <a:p>
            <a:pPr marL="0" indent="0" eaLnBrk="1" hangingPunct="1">
              <a:lnSpc>
                <a:spcPct val="90000"/>
              </a:lnSpc>
              <a:buFontTx/>
              <a:buNone/>
              <a:tabLst>
                <a:tab pos="571500" algn="l"/>
                <a:tab pos="1047750" algn="l"/>
              </a:tabLst>
              <a:defRPr/>
            </a:pPr>
            <a:r>
              <a:rPr lang="fr-CA" sz="2500" b="1" dirty="0">
                <a:cs typeface="Times New Roman" pitchFamily="18" charset="0"/>
              </a:rPr>
              <a:t>Article </a:t>
            </a:r>
            <a:r>
              <a:rPr lang="en-US" sz="2500" b="1" dirty="0">
                <a:cs typeface="Times New Roman" pitchFamily="18" charset="0"/>
              </a:rPr>
              <a:t>186</a:t>
            </a:r>
          </a:p>
          <a:p>
            <a:pPr marL="0" indent="0" eaLnBrk="1" hangingPunct="1">
              <a:lnSpc>
                <a:spcPct val="90000"/>
              </a:lnSpc>
              <a:buFontTx/>
              <a:buNone/>
              <a:tabLst>
                <a:tab pos="571500" algn="l"/>
                <a:tab pos="1047750" algn="l"/>
              </a:tabLst>
              <a:defRPr/>
            </a:pPr>
            <a:r>
              <a:rPr lang="fr-CA" sz="2500" b="1" dirty="0">
                <a:cs typeface="Times New Roman" pitchFamily="18" charset="0"/>
              </a:rPr>
              <a:t>L’employeur doit s’assurer que le conducteur de l’équipement mobile à moteur ou d’une grue mobile ne descend pas de matériaux dans une excavation ou une tranchée et aucun conducteur ne peut descendre de matériaux dans une excavation ou une tranchée à moins</a:t>
            </a:r>
            <a:endParaRPr lang="en-US" sz="2500" b="1" dirty="0">
              <a:cs typeface="Times New Roman" pitchFamily="18" charset="0"/>
            </a:endParaRPr>
          </a:p>
          <a:p>
            <a:pPr marL="180975" indent="0" eaLnBrk="1" hangingPunct="1">
              <a:lnSpc>
                <a:spcPct val="90000"/>
              </a:lnSpc>
              <a:buFontTx/>
              <a:buNone/>
              <a:tabLst>
                <a:tab pos="571500" algn="l"/>
                <a:tab pos="1047750" algn="l"/>
              </a:tabLst>
              <a:defRPr/>
            </a:pPr>
            <a:r>
              <a:rPr lang="fr-CA" sz="2500" b="1" i="1" dirty="0">
                <a:cs typeface="Times New Roman" pitchFamily="18" charset="0"/>
              </a:rPr>
              <a:t>a) </a:t>
            </a:r>
            <a:r>
              <a:rPr lang="fr-CA" sz="2500" b="1" dirty="0">
                <a:cs typeface="Times New Roman" pitchFamily="18" charset="0"/>
              </a:rPr>
              <a:t>que le conducteur n’ait une visibilité sans obstacle, ou </a:t>
            </a:r>
          </a:p>
          <a:p>
            <a:pPr marL="180975" indent="0" eaLnBrk="1" hangingPunct="1">
              <a:lnSpc>
                <a:spcPct val="90000"/>
              </a:lnSpc>
              <a:buFontTx/>
              <a:buNone/>
              <a:tabLst>
                <a:tab pos="571500" algn="l"/>
                <a:tab pos="1047750" algn="l"/>
              </a:tabLst>
              <a:defRPr/>
            </a:pPr>
            <a:r>
              <a:rPr lang="fr-CA" sz="2500" b="1" i="1" dirty="0">
                <a:cs typeface="Times New Roman" pitchFamily="18" charset="0"/>
              </a:rPr>
              <a:t>b) </a:t>
            </a:r>
            <a:r>
              <a:rPr lang="fr-CA" sz="2500" b="1" dirty="0">
                <a:cs typeface="Times New Roman" pitchFamily="18" charset="0"/>
              </a:rPr>
              <a:t>qu’un signaleur ne soit utilisé pour diriger le transport des matériaux. </a:t>
            </a:r>
            <a:endParaRPr lang="en-US" sz="2500" b="1" dirty="0">
              <a:cs typeface="Times New Roman" pitchFamily="18" charset="0"/>
            </a:endParaRPr>
          </a:p>
        </p:txBody>
      </p:sp>
      <p:pic>
        <p:nvPicPr>
          <p:cNvPr id="50180" name="Picture 4">
            <a:extLst>
              <a:ext uri="{FF2B5EF4-FFF2-40B4-BE49-F238E27FC236}">
                <a16:creationId xmlns:a16="http://schemas.microsoft.com/office/drawing/2014/main" id="{84D0FFDA-EC1F-4352-8C44-A3A8BC8A7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AB2968B-779F-46B7-8A5F-FFB6CE94D8C5}"/>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51203" name="Rectangle 3">
            <a:extLst>
              <a:ext uri="{FF2B5EF4-FFF2-40B4-BE49-F238E27FC236}">
                <a16:creationId xmlns:a16="http://schemas.microsoft.com/office/drawing/2014/main" id="{75A61928-96B0-414D-855F-DFC5767272C4}"/>
              </a:ext>
            </a:extLst>
          </p:cNvPr>
          <p:cNvSpPr>
            <a:spLocks noGrp="1" noChangeArrowheads="1"/>
          </p:cNvSpPr>
          <p:nvPr>
            <p:ph type="body" idx="1"/>
          </p:nvPr>
        </p:nvSpPr>
        <p:spPr>
          <a:xfrm>
            <a:off x="228600" y="1981200"/>
            <a:ext cx="8610600" cy="4343400"/>
          </a:xfrm>
        </p:spPr>
        <p:txBody>
          <a:bodyPr/>
          <a:lstStyle/>
          <a:p>
            <a:pPr marL="0" indent="0" eaLnBrk="1" hangingPunct="1">
              <a:buFontTx/>
              <a:buNone/>
            </a:pPr>
            <a:r>
              <a:rPr lang="fr-CA" altLang="en-US" sz="2800" b="1">
                <a:cs typeface="Times New Roman" panose="02020603050405020304" pitchFamily="18" charset="0"/>
              </a:rPr>
              <a:t>Article</a:t>
            </a:r>
            <a:r>
              <a:rPr lang="en-US" altLang="en-US" sz="2800" b="1">
                <a:cs typeface="Times New Roman" panose="02020603050405020304" pitchFamily="18" charset="0"/>
              </a:rPr>
              <a:t> 187</a:t>
            </a:r>
          </a:p>
          <a:p>
            <a:pPr marL="0" indent="0" eaLnBrk="1" hangingPunct="1">
              <a:buFontTx/>
              <a:buNone/>
            </a:pPr>
            <a:r>
              <a:rPr lang="fr-CA" altLang="en-US" sz="2800" b="1">
                <a:cs typeface="Times New Roman" panose="02020603050405020304" pitchFamily="18" charset="0"/>
              </a:rPr>
              <a:t>Aucun salarié ne peut circuler ou se tenir sous des matériaux qui sont descendus dans l’excavation ou la tranchée.</a:t>
            </a:r>
            <a:r>
              <a:rPr lang="fr-CA" altLang="en-US" sz="1800" b="1">
                <a:cs typeface="Times New Roman" panose="02020603050405020304" pitchFamily="18" charset="0"/>
              </a:rPr>
              <a:t> </a:t>
            </a:r>
            <a:endParaRPr lang="en-US" altLang="en-US" sz="1800" b="1">
              <a:cs typeface="Times New Roman" panose="02020603050405020304" pitchFamily="18" charset="0"/>
            </a:endParaRPr>
          </a:p>
        </p:txBody>
      </p:sp>
      <p:pic>
        <p:nvPicPr>
          <p:cNvPr id="51204" name="Picture 4">
            <a:extLst>
              <a:ext uri="{FF2B5EF4-FFF2-40B4-BE49-F238E27FC236}">
                <a16:creationId xmlns:a16="http://schemas.microsoft.com/office/drawing/2014/main" id="{FD0B7C17-0D4A-49A9-955B-BAF37EBE1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1A7617D-48E7-42D6-861D-37C073A9E11B}"/>
              </a:ext>
            </a:extLst>
          </p:cNvPr>
          <p:cNvSpPr>
            <a:spLocks noGrp="1" noChangeArrowheads="1"/>
          </p:cNvSpPr>
          <p:nvPr>
            <p:ph type="title"/>
          </p:nvPr>
        </p:nvSpPr>
        <p:spPr/>
        <p:txBody>
          <a:bodyPr/>
          <a:lstStyle/>
          <a:p>
            <a:pPr eaLnBrk="1" hangingPunct="1"/>
            <a:r>
              <a:rPr lang="fr-CA" altLang="en-US" sz="3000"/>
              <a:t>Les e</a:t>
            </a:r>
            <a:r>
              <a:rPr lang="en-US" altLang="en-US" sz="3000"/>
              <a:t>xcavations </a:t>
            </a:r>
            <a:r>
              <a:rPr lang="fr-CA" altLang="en-US" sz="3000"/>
              <a:t>et les tranchées</a:t>
            </a:r>
            <a:endParaRPr lang="en-US" altLang="en-US" sz="3000"/>
          </a:p>
        </p:txBody>
      </p:sp>
      <p:sp>
        <p:nvSpPr>
          <p:cNvPr id="6147" name="Rectangle 3">
            <a:extLst>
              <a:ext uri="{FF2B5EF4-FFF2-40B4-BE49-F238E27FC236}">
                <a16:creationId xmlns:a16="http://schemas.microsoft.com/office/drawing/2014/main" id="{BA243374-FABE-4EBA-93D8-B28E20887D56}"/>
              </a:ext>
            </a:extLst>
          </p:cNvPr>
          <p:cNvSpPr>
            <a:spLocks noGrp="1" noChangeArrowheads="1"/>
          </p:cNvSpPr>
          <p:nvPr>
            <p:ph type="body" idx="1"/>
          </p:nvPr>
        </p:nvSpPr>
        <p:spPr>
          <a:xfrm>
            <a:off x="304800" y="1676400"/>
            <a:ext cx="8534400" cy="4724400"/>
          </a:xfrm>
        </p:spPr>
        <p:txBody>
          <a:bodyPr/>
          <a:lstStyle/>
          <a:p>
            <a:pPr marL="609600" indent="-609600" eaLnBrk="1" hangingPunct="1">
              <a:lnSpc>
                <a:spcPct val="150000"/>
              </a:lnSpc>
              <a:buFontTx/>
              <a:buNone/>
            </a:pPr>
            <a:r>
              <a:rPr lang="fr-CA" altLang="en-US" sz="2800" b="1"/>
              <a:t>Contenu de la présentation</a:t>
            </a:r>
            <a:endParaRPr lang="en-US" altLang="en-US" sz="2800" b="1"/>
          </a:p>
          <a:p>
            <a:pPr marL="990600" lvl="1" indent="-533400" eaLnBrk="1" hangingPunct="1">
              <a:lnSpc>
                <a:spcPct val="150000"/>
              </a:lnSpc>
              <a:buFont typeface="Arial" panose="020B0604020202020204" pitchFamily="34" charset="0"/>
              <a:buChar char="•"/>
            </a:pPr>
            <a:r>
              <a:rPr lang="fr-CA" altLang="en-US" sz="2800" b="1"/>
              <a:t>Exigences prévues par la </a:t>
            </a:r>
            <a:r>
              <a:rPr lang="fr-CA" altLang="en-US" sz="2800" b="1" i="1"/>
              <a:t>Loi sur l’hygiène et la sécurité au travail</a:t>
            </a:r>
            <a:r>
              <a:rPr lang="fr-CA" altLang="en-US" sz="2800" b="1"/>
              <a:t> et ses règlements </a:t>
            </a:r>
          </a:p>
          <a:p>
            <a:pPr marL="990600" lvl="1" indent="-533400" eaLnBrk="1" hangingPunct="1">
              <a:lnSpc>
                <a:spcPct val="150000"/>
              </a:lnSpc>
              <a:buFont typeface="Arial" panose="020B0604020202020204" pitchFamily="34" charset="0"/>
              <a:buChar char="•"/>
            </a:pPr>
            <a:r>
              <a:rPr lang="fr-CA" altLang="en-US" sz="2800" b="1"/>
              <a:t>Inspection et protection des tranchées </a:t>
            </a:r>
            <a:endParaRPr lang="en-US" altLang="en-US" sz="2800" b="1"/>
          </a:p>
          <a:p>
            <a:pPr marL="990600" lvl="1" indent="-533400" eaLnBrk="1" hangingPunct="1">
              <a:lnSpc>
                <a:spcPct val="150000"/>
              </a:lnSpc>
              <a:buFont typeface="Arial" panose="020B0604020202020204" pitchFamily="34" charset="0"/>
              <a:buChar char="•"/>
            </a:pPr>
            <a:r>
              <a:rPr lang="fr-CA" altLang="en-US" sz="2800" b="1"/>
              <a:t>Installations souterraines de services publics </a:t>
            </a:r>
            <a:endParaRPr lang="en-US" altLang="en-US" sz="2800" b="1"/>
          </a:p>
        </p:txBody>
      </p:sp>
      <p:pic>
        <p:nvPicPr>
          <p:cNvPr id="6148" name="Picture 5">
            <a:extLst>
              <a:ext uri="{FF2B5EF4-FFF2-40B4-BE49-F238E27FC236}">
                <a16:creationId xmlns:a16="http://schemas.microsoft.com/office/drawing/2014/main" id="{4A244DC8-978B-4AC8-94F3-57D634EA5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1EC8D6F-C549-4D0E-964E-122913E002F5}"/>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52227" name="Rectangle 3">
            <a:extLst>
              <a:ext uri="{FF2B5EF4-FFF2-40B4-BE49-F238E27FC236}">
                <a16:creationId xmlns:a16="http://schemas.microsoft.com/office/drawing/2014/main" id="{A6742A6C-85A7-4604-90C3-A25966BB7B27}"/>
              </a:ext>
            </a:extLst>
          </p:cNvPr>
          <p:cNvSpPr>
            <a:spLocks noGrp="1" noChangeArrowheads="1"/>
          </p:cNvSpPr>
          <p:nvPr>
            <p:ph type="body" idx="1"/>
          </p:nvPr>
        </p:nvSpPr>
        <p:spPr>
          <a:xfrm>
            <a:off x="228600" y="1676400"/>
            <a:ext cx="9220200" cy="4724400"/>
          </a:xfrm>
        </p:spPr>
        <p:txBody>
          <a:bodyPr/>
          <a:lstStyle/>
          <a:p>
            <a:pPr marL="609600" indent="-609600" eaLnBrk="1" hangingPunct="1">
              <a:spcBef>
                <a:spcPct val="0"/>
              </a:spcBef>
              <a:buFontTx/>
              <a:buNone/>
            </a:pPr>
            <a:r>
              <a:rPr lang="fr-CA" altLang="en-US" sz="2000" b="1">
                <a:cs typeface="Times New Roman" panose="02020603050405020304" pitchFamily="18" charset="0"/>
              </a:rPr>
              <a:t>Article</a:t>
            </a:r>
            <a:r>
              <a:rPr lang="en-US" altLang="en-US" sz="2000" b="1">
                <a:cs typeface="Times New Roman" panose="02020603050405020304" pitchFamily="18" charset="0"/>
              </a:rPr>
              <a:t> 187</a:t>
            </a:r>
          </a:p>
          <a:p>
            <a:pPr marL="609600" indent="-609600" eaLnBrk="1" hangingPunct="1">
              <a:spcBef>
                <a:spcPct val="0"/>
              </a:spcBef>
              <a:buFontTx/>
              <a:buNone/>
            </a:pPr>
            <a:r>
              <a:rPr lang="en-US" altLang="en-US" sz="2000" b="1">
                <a:cs typeface="Times New Roman" panose="02020603050405020304" pitchFamily="18" charset="0"/>
              </a:rPr>
              <a:t>…</a:t>
            </a:r>
            <a:r>
              <a:rPr lang="fr-CA" altLang="en-US" sz="2000" b="1">
                <a:cs typeface="Times New Roman" panose="02020603050405020304" pitchFamily="18" charset="0"/>
              </a:rPr>
              <a:t>ne peut</a:t>
            </a:r>
            <a:r>
              <a:rPr lang="en-US" altLang="en-US" sz="2000" b="1">
                <a:cs typeface="Times New Roman" panose="02020603050405020304" pitchFamily="18" charset="0"/>
              </a:rPr>
              <a:t>…</a:t>
            </a:r>
            <a:r>
              <a:rPr lang="fr-CA" altLang="en-US" sz="2000" b="1">
                <a:cs typeface="Times New Roman" panose="02020603050405020304" pitchFamily="18" charset="0"/>
              </a:rPr>
              <a:t>se tenir debout sous des matériaux qui sont descendus</a:t>
            </a:r>
            <a:r>
              <a:rPr lang="en-US" altLang="en-US" sz="2000" b="1">
                <a:cs typeface="Times New Roman" panose="02020603050405020304" pitchFamily="18" charset="0"/>
              </a:rPr>
              <a:t>…</a:t>
            </a:r>
          </a:p>
        </p:txBody>
      </p:sp>
      <p:pic>
        <p:nvPicPr>
          <p:cNvPr id="52228" name="Picture 4">
            <a:extLst>
              <a:ext uri="{FF2B5EF4-FFF2-40B4-BE49-F238E27FC236}">
                <a16:creationId xmlns:a16="http://schemas.microsoft.com/office/drawing/2014/main" id="{A1889598-1DB2-4CB1-9D44-33D78327D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9144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a:extLst>
              <a:ext uri="{FF2B5EF4-FFF2-40B4-BE49-F238E27FC236}">
                <a16:creationId xmlns:a16="http://schemas.microsoft.com/office/drawing/2014/main" id="{ED7EBEA6-B89C-42B1-8666-AD7851B44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1946292-4DFD-4E77-AC63-238FD685B2E3}"/>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54275" name="Rectangle 3">
            <a:extLst>
              <a:ext uri="{FF2B5EF4-FFF2-40B4-BE49-F238E27FC236}">
                <a16:creationId xmlns:a16="http://schemas.microsoft.com/office/drawing/2014/main" id="{50940E8A-C317-426E-9C24-0C3567D019E4}"/>
              </a:ext>
            </a:extLst>
          </p:cNvPr>
          <p:cNvSpPr>
            <a:spLocks noGrp="1" noChangeArrowheads="1"/>
          </p:cNvSpPr>
          <p:nvPr>
            <p:ph type="body" idx="1"/>
          </p:nvPr>
        </p:nvSpPr>
        <p:spPr>
          <a:xfrm>
            <a:off x="304800" y="1981200"/>
            <a:ext cx="8534400" cy="4267200"/>
          </a:xfrm>
        </p:spPr>
        <p:txBody>
          <a:bodyPr/>
          <a:lstStyle/>
          <a:p>
            <a:pPr marL="0" indent="0" eaLnBrk="1" hangingPunct="1">
              <a:buFontTx/>
              <a:buNone/>
              <a:tabLst>
                <a:tab pos="762000" algn="l"/>
              </a:tabLst>
              <a:defRPr/>
            </a:pPr>
            <a:r>
              <a:rPr lang="fr-CA" sz="2800" b="1" dirty="0">
                <a:cs typeface="Times New Roman" pitchFamily="18" charset="0"/>
              </a:rPr>
              <a:t>Paragraphe</a:t>
            </a:r>
            <a:r>
              <a:rPr lang="en-US" sz="2800" b="1" dirty="0">
                <a:cs typeface="Times New Roman" pitchFamily="18" charset="0"/>
              </a:rPr>
              <a:t> 188(1)</a:t>
            </a:r>
          </a:p>
          <a:p>
            <a:pPr marL="0" indent="0" eaLnBrk="1" hangingPunct="1">
              <a:buFontTx/>
              <a:buNone/>
              <a:tabLst>
                <a:tab pos="762000" algn="l"/>
              </a:tabLst>
              <a:defRPr/>
            </a:pPr>
            <a:r>
              <a:rPr lang="fr-CA" sz="2800" b="1" dirty="0">
                <a:cs typeface="Times New Roman" pitchFamily="18" charset="0"/>
              </a:rPr>
              <a:t>L’employeur doit s’assurer qu’une excavation ou une tranchée est adéquatement éclairée</a:t>
            </a:r>
            <a:endParaRPr lang="en-US" sz="2800" b="1" dirty="0">
              <a:ea typeface="Arial Unicode MS" pitchFamily="34" charset="-128"/>
              <a:cs typeface="Arial Unicode MS" pitchFamily="34" charset="-128"/>
            </a:endParaRPr>
          </a:p>
          <a:p>
            <a:pPr marL="180975" indent="0" eaLnBrk="1" hangingPunct="1">
              <a:buFontTx/>
              <a:buNone/>
              <a:defRPr/>
            </a:pPr>
            <a:r>
              <a:rPr lang="fr-CA" sz="2800" b="1" i="1" dirty="0">
                <a:cs typeface="Times New Roman" pitchFamily="18" charset="0"/>
              </a:rPr>
              <a:t>a)</a:t>
            </a:r>
            <a:r>
              <a:rPr lang="fr-CA" sz="2800" b="1" dirty="0">
                <a:cs typeface="Times New Roman" pitchFamily="18" charset="0"/>
              </a:rPr>
              <a:t> pendant l’exécution des travaux dans l’excavation ou la tranchée ou près d’elle, et </a:t>
            </a:r>
            <a:endParaRPr lang="en-US" sz="2800" b="1" dirty="0">
              <a:ea typeface="Arial Unicode MS" pitchFamily="34" charset="-128"/>
              <a:cs typeface="Arial Unicode MS" pitchFamily="34" charset="-128"/>
            </a:endParaRPr>
          </a:p>
          <a:p>
            <a:pPr marL="180975" indent="0" eaLnBrk="1" hangingPunct="1">
              <a:buFontTx/>
              <a:buNone/>
              <a:defRPr/>
            </a:pPr>
            <a:r>
              <a:rPr lang="fr-CA" sz="2800" b="1" i="1" dirty="0">
                <a:cs typeface="Times New Roman" pitchFamily="18" charset="0"/>
              </a:rPr>
              <a:t>b)</a:t>
            </a:r>
            <a:r>
              <a:rPr lang="fr-CA" sz="2800" b="1" dirty="0">
                <a:cs typeface="Times New Roman" pitchFamily="18" charset="0"/>
              </a:rPr>
              <a:t> par des feux de signalisation ou des matériaux réfléchissants pour empêcher que quiconque n’y pénètre par accident.</a:t>
            </a:r>
            <a:r>
              <a:rPr lang="fr-CA" sz="2800" b="1" i="1" dirty="0">
                <a:cs typeface="Times New Roman" pitchFamily="18" charset="0"/>
              </a:rPr>
              <a:t> </a:t>
            </a:r>
            <a:endParaRPr lang="en-US" sz="2800" b="1" dirty="0">
              <a:cs typeface="Times New Roman" pitchFamily="18" charset="0"/>
            </a:endParaRPr>
          </a:p>
        </p:txBody>
      </p:sp>
      <p:pic>
        <p:nvPicPr>
          <p:cNvPr id="53252" name="Picture 4">
            <a:extLst>
              <a:ext uri="{FF2B5EF4-FFF2-40B4-BE49-F238E27FC236}">
                <a16:creationId xmlns:a16="http://schemas.microsoft.com/office/drawing/2014/main" id="{4B0A8835-A0AB-48EB-BEEA-0E7586019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AB2D769-1A16-42FE-A44D-83A34CFB2045}"/>
              </a:ext>
            </a:extLst>
          </p:cNvPr>
          <p:cNvSpPr>
            <a:spLocks noGrp="1" noChangeArrowheads="1"/>
          </p:cNvSpPr>
          <p:nvPr>
            <p:ph type="title"/>
          </p:nvPr>
        </p:nvSpPr>
        <p:spPr/>
        <p:txBody>
          <a:bodyPr/>
          <a:lstStyle/>
          <a:p>
            <a:pPr eaLnBrk="1" hangingPunct="1"/>
            <a:r>
              <a:rPr lang="fr-CA" altLang="en-US" sz="2400" i="1"/>
              <a:t>Règlement général</a:t>
            </a:r>
            <a:r>
              <a:rPr lang="en-US" altLang="en-US" sz="2400" i="1"/>
              <a:t> 91-191</a:t>
            </a:r>
            <a:br>
              <a:rPr lang="en-US" altLang="en-US" sz="2400"/>
            </a:br>
            <a:r>
              <a:rPr lang="en-US" altLang="en-US" sz="2400">
                <a:cs typeface="Times New Roman" panose="02020603050405020304" pitchFamily="18" charset="0"/>
              </a:rPr>
              <a:t>PART</a:t>
            </a:r>
            <a:r>
              <a:rPr lang="fr-CA" altLang="en-US" sz="2400">
                <a:cs typeface="Times New Roman" panose="02020603050405020304" pitchFamily="18" charset="0"/>
              </a:rPr>
              <a:t>IE </a:t>
            </a:r>
            <a:r>
              <a:rPr lang="en-US" altLang="en-US" sz="2400">
                <a:cs typeface="Times New Roman" panose="02020603050405020304" pitchFamily="18" charset="0"/>
              </a:rPr>
              <a:t>XIII</a:t>
            </a:r>
            <a:br>
              <a:rPr lang="en-US" altLang="en-US" sz="2400">
                <a:ea typeface="Arial Unicode MS" panose="020B0604020202020204" pitchFamily="34" charset="-128"/>
                <a:cs typeface="Arial Unicode MS" panose="020B0604020202020204" pitchFamily="34" charset="-128"/>
              </a:rPr>
            </a:br>
            <a:r>
              <a:rPr lang="en-US" altLang="en-US" sz="2400">
                <a:cs typeface="Times New Roman" panose="02020603050405020304" pitchFamily="18" charset="0"/>
              </a:rPr>
              <a:t>EXCAVATIONS </a:t>
            </a:r>
            <a:r>
              <a:rPr lang="fr-CA" altLang="en-US" sz="2400">
                <a:cs typeface="Times New Roman" panose="02020603050405020304" pitchFamily="18" charset="0"/>
              </a:rPr>
              <a:t>ET TRANCHÉES</a:t>
            </a:r>
            <a:endParaRPr lang="en-US" altLang="en-US" sz="2400">
              <a:cs typeface="Times New Roman" panose="02020603050405020304" pitchFamily="18" charset="0"/>
            </a:endParaRPr>
          </a:p>
        </p:txBody>
      </p:sp>
      <p:sp>
        <p:nvSpPr>
          <p:cNvPr id="54275" name="Rectangle 3">
            <a:extLst>
              <a:ext uri="{FF2B5EF4-FFF2-40B4-BE49-F238E27FC236}">
                <a16:creationId xmlns:a16="http://schemas.microsoft.com/office/drawing/2014/main" id="{9FC104BE-0B28-433D-B444-655AF62EB970}"/>
              </a:ext>
            </a:extLst>
          </p:cNvPr>
          <p:cNvSpPr>
            <a:spLocks noGrp="1" noChangeArrowheads="1"/>
          </p:cNvSpPr>
          <p:nvPr>
            <p:ph type="body" idx="1"/>
          </p:nvPr>
        </p:nvSpPr>
        <p:spPr>
          <a:xfrm>
            <a:off x="228600" y="2057400"/>
            <a:ext cx="8686800" cy="4419600"/>
          </a:xfrm>
        </p:spPr>
        <p:txBody>
          <a:bodyPr/>
          <a:lstStyle/>
          <a:p>
            <a:pPr marL="0" indent="0" eaLnBrk="1" hangingPunct="1">
              <a:buFontTx/>
              <a:buNone/>
            </a:pPr>
            <a:r>
              <a:rPr lang="en-US" altLang="en-US" sz="2800" b="1">
                <a:cs typeface="Times New Roman" panose="02020603050405020304" pitchFamily="18" charset="0"/>
              </a:rPr>
              <a:t>Paragraphe 188(2)</a:t>
            </a:r>
          </a:p>
          <a:p>
            <a:pPr marL="0" indent="0" eaLnBrk="1" hangingPunct="1">
              <a:buFontTx/>
              <a:buNone/>
            </a:pPr>
            <a:r>
              <a:rPr lang="fr-CA" altLang="en-US" sz="2800" b="1">
                <a:cs typeface="Times New Roman" panose="02020603050405020304" pitchFamily="18" charset="0"/>
              </a:rPr>
              <a:t>L’employeur doit s’assurer qu’une barricade convenable est installée autour de l’excavation ou de la tranchée de manière à protéger les salariés qui travaillent dans l’excavation ou la tranchée, de la circulation routière.  </a:t>
            </a:r>
            <a:endParaRPr lang="en-US" altLang="en-US" sz="2800" b="1">
              <a:cs typeface="Times New Roman" panose="02020603050405020304" pitchFamily="18" charset="0"/>
            </a:endParaRPr>
          </a:p>
        </p:txBody>
      </p:sp>
      <p:pic>
        <p:nvPicPr>
          <p:cNvPr id="54276" name="Picture 4">
            <a:extLst>
              <a:ext uri="{FF2B5EF4-FFF2-40B4-BE49-F238E27FC236}">
                <a16:creationId xmlns:a16="http://schemas.microsoft.com/office/drawing/2014/main" id="{203661A0-B5A5-40EF-B1E1-7E2796C3B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AC1E40D-7C16-4D42-9978-BF14158994A0}"/>
              </a:ext>
            </a:extLst>
          </p:cNvPr>
          <p:cNvSpPr>
            <a:spLocks noGrp="1" noChangeArrowheads="1"/>
          </p:cNvSpPr>
          <p:nvPr>
            <p:ph type="title"/>
          </p:nvPr>
        </p:nvSpPr>
        <p:spPr/>
        <p:txBody>
          <a:bodyPr/>
          <a:lstStyle/>
          <a:p>
            <a:pPr eaLnBrk="1" hangingPunct="1"/>
            <a:r>
              <a:rPr lang="fr-CA" altLang="en-US" sz="1800" i="1"/>
              <a:t>Règlement général </a:t>
            </a:r>
            <a:r>
              <a:rPr lang="en-US" altLang="en-US" sz="1800" i="1"/>
              <a:t>91-191</a:t>
            </a:r>
            <a:br>
              <a:rPr lang="en-US" altLang="en-US" sz="1800"/>
            </a:br>
            <a:r>
              <a:rPr lang="en-US" altLang="en-US" sz="1800">
                <a:cs typeface="Times New Roman" panose="02020603050405020304" pitchFamily="18" charset="0"/>
              </a:rPr>
              <a:t>PART</a:t>
            </a:r>
            <a:r>
              <a:rPr lang="fr-CA" altLang="en-US" sz="1800">
                <a:cs typeface="Times New Roman" panose="02020603050405020304" pitchFamily="18" charset="0"/>
              </a:rPr>
              <a:t>IE</a:t>
            </a:r>
            <a:r>
              <a:rPr lang="en-US" altLang="en-US" sz="1800">
                <a:cs typeface="Times New Roman" panose="02020603050405020304" pitchFamily="18" charset="0"/>
              </a:rPr>
              <a:t> X</a:t>
            </a:r>
            <a:br>
              <a:rPr lang="en-US" altLang="en-US" sz="1800">
                <a:ea typeface="Arial Unicode MS" panose="020B0604020202020204" pitchFamily="34" charset="-128"/>
                <a:cs typeface="Arial Unicode MS" panose="020B0604020202020204" pitchFamily="34" charset="-128"/>
              </a:rPr>
            </a:br>
            <a:r>
              <a:rPr lang="fr-CA" altLang="en-US" sz="1800">
                <a:cs typeface="Times New Roman" panose="02020603050405020304" pitchFamily="18" charset="0"/>
              </a:rPr>
              <a:t>SÉCURITÉ DES BÂTIMENTS, DE LA CIRCULATION ET DES CONSTRUCTIONS</a:t>
            </a:r>
            <a:endParaRPr lang="en-US" altLang="en-US" sz="1800">
              <a:cs typeface="Times New Roman" panose="02020603050405020304" pitchFamily="18" charset="0"/>
            </a:endParaRPr>
          </a:p>
        </p:txBody>
      </p:sp>
      <p:sp>
        <p:nvSpPr>
          <p:cNvPr id="55299" name="Rectangle 3">
            <a:extLst>
              <a:ext uri="{FF2B5EF4-FFF2-40B4-BE49-F238E27FC236}">
                <a16:creationId xmlns:a16="http://schemas.microsoft.com/office/drawing/2014/main" id="{496A2642-561B-47D4-8697-1C1B1126E85D}"/>
              </a:ext>
            </a:extLst>
          </p:cNvPr>
          <p:cNvSpPr>
            <a:spLocks noGrp="1" noChangeArrowheads="1"/>
          </p:cNvSpPr>
          <p:nvPr>
            <p:ph type="body" idx="1"/>
          </p:nvPr>
        </p:nvSpPr>
        <p:spPr>
          <a:xfrm>
            <a:off x="381000" y="1828800"/>
            <a:ext cx="8382000" cy="4648200"/>
          </a:xfrm>
        </p:spPr>
        <p:txBody>
          <a:bodyPr/>
          <a:lstStyle/>
          <a:p>
            <a:pPr marL="0" indent="0" algn="ctr" eaLnBrk="1" hangingPunct="1">
              <a:buFontTx/>
              <a:buNone/>
            </a:pPr>
            <a:r>
              <a:rPr lang="fr-CA" altLang="en-US" sz="2800" b="1">
                <a:cs typeface="Times New Roman" panose="02020603050405020304" pitchFamily="18" charset="0"/>
              </a:rPr>
              <a:t>Contrôle de la circulation</a:t>
            </a:r>
            <a:endParaRPr lang="en-US" altLang="en-US" sz="2800" b="1">
              <a:cs typeface="Times New Roman" panose="02020603050405020304" pitchFamily="18" charset="0"/>
            </a:endParaRPr>
          </a:p>
          <a:p>
            <a:pPr marL="0" indent="0" algn="ctr" eaLnBrk="1" hangingPunct="1">
              <a:buFontTx/>
              <a:buNone/>
            </a:pPr>
            <a:r>
              <a:rPr lang="fr-CA" altLang="en-US" sz="2800" b="1">
                <a:cs typeface="Times New Roman" panose="02020603050405020304" pitchFamily="18" charset="0"/>
              </a:rPr>
              <a:t>Articles</a:t>
            </a:r>
            <a:r>
              <a:rPr lang="en-US" altLang="en-US" sz="2800" b="1">
                <a:cs typeface="Times New Roman" panose="02020603050405020304" pitchFamily="18" charset="0"/>
              </a:rPr>
              <a:t> 91 </a:t>
            </a:r>
            <a:r>
              <a:rPr lang="fr-CA" altLang="en-US" sz="2800" b="1">
                <a:cs typeface="Times New Roman" panose="02020603050405020304" pitchFamily="18" charset="0"/>
              </a:rPr>
              <a:t>à</a:t>
            </a:r>
            <a:r>
              <a:rPr lang="en-US" altLang="en-US" sz="2800" b="1">
                <a:cs typeface="Times New Roman" panose="02020603050405020304" pitchFamily="18" charset="0"/>
              </a:rPr>
              <a:t> 93</a:t>
            </a:r>
          </a:p>
          <a:p>
            <a:pPr marL="0" indent="0" eaLnBrk="1" hangingPunct="1">
              <a:buFontTx/>
              <a:buNone/>
            </a:pPr>
            <a:r>
              <a:rPr lang="fr-CA" altLang="en-US" sz="2800" b="1">
                <a:cs typeface="Times New Roman" panose="02020603050405020304" pitchFamily="18" charset="0"/>
              </a:rPr>
              <a:t>Paragraphe</a:t>
            </a:r>
            <a:r>
              <a:rPr lang="en-US" altLang="en-US" sz="2800" b="1">
                <a:cs typeface="Times New Roman" panose="02020603050405020304" pitchFamily="18" charset="0"/>
              </a:rPr>
              <a:t> 91(1)</a:t>
            </a:r>
          </a:p>
          <a:p>
            <a:pPr marL="0" indent="0" eaLnBrk="1" hangingPunct="1">
              <a:buFontTx/>
              <a:buNone/>
            </a:pPr>
            <a:r>
              <a:rPr lang="fr-CA" altLang="en-US" sz="2800" b="1">
                <a:cs typeface="Times New Roman" panose="02020603050405020304" pitchFamily="18" charset="0"/>
              </a:rPr>
              <a:t>Lorsque des travaux de construction sont effectués dans des endroits où la sécurité des salariés peut être menacée par la circulation des véhicules à moteur, l’employeur doit faire contrôler la circulation par des signaleurs compétents. </a:t>
            </a:r>
            <a:endParaRPr lang="en-US" altLang="en-US" sz="2800">
              <a:cs typeface="Times New Roman" panose="02020603050405020304" pitchFamily="18" charset="0"/>
            </a:endParaRPr>
          </a:p>
        </p:txBody>
      </p:sp>
      <p:pic>
        <p:nvPicPr>
          <p:cNvPr id="55300" name="Picture 4">
            <a:extLst>
              <a:ext uri="{FF2B5EF4-FFF2-40B4-BE49-F238E27FC236}">
                <a16:creationId xmlns:a16="http://schemas.microsoft.com/office/drawing/2014/main" id="{D5EDAE9B-62B0-44A7-A470-CD1FB6896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F0D6087-A276-4022-849B-99B92DEAC5FE}"/>
              </a:ext>
            </a:extLst>
          </p:cNvPr>
          <p:cNvSpPr>
            <a:spLocks noGrp="1" noChangeArrowheads="1"/>
          </p:cNvSpPr>
          <p:nvPr>
            <p:ph type="title"/>
          </p:nvPr>
        </p:nvSpPr>
        <p:spPr>
          <a:xfrm>
            <a:off x="1828800" y="762000"/>
            <a:ext cx="7086600" cy="838200"/>
          </a:xfrm>
        </p:spPr>
        <p:txBody>
          <a:bodyPr/>
          <a:lstStyle/>
          <a:p>
            <a:pPr eaLnBrk="1" hangingPunct="1"/>
            <a:r>
              <a:rPr lang="fr-CA" altLang="en-US" sz="3000">
                <a:cs typeface="Times New Roman" panose="02020603050405020304" pitchFamily="18" charset="0"/>
              </a:rPr>
              <a:t>Exposé sur la sécurité n</a:t>
            </a:r>
            <a:r>
              <a:rPr lang="fr-CA" altLang="en-US" sz="3000" baseline="30000">
                <a:cs typeface="Times New Roman" panose="02020603050405020304" pitchFamily="18" charset="0"/>
              </a:rPr>
              <a:t>o</a:t>
            </a:r>
            <a:r>
              <a:rPr lang="fr-CA" altLang="en-US" sz="3000">
                <a:cs typeface="Times New Roman" panose="02020603050405020304" pitchFamily="18" charset="0"/>
              </a:rPr>
              <a:t> </a:t>
            </a:r>
            <a:r>
              <a:rPr lang="en-US" altLang="en-US" sz="3000">
                <a:cs typeface="Times New Roman" panose="02020603050405020304" pitchFamily="18" charset="0"/>
              </a:rPr>
              <a:t>19</a:t>
            </a:r>
            <a:br>
              <a:rPr lang="en-US" altLang="en-US" sz="3000">
                <a:cs typeface="Times New Roman" panose="02020603050405020304" pitchFamily="18" charset="0"/>
              </a:rPr>
            </a:br>
            <a:r>
              <a:rPr lang="fr-CA" altLang="en-US" sz="3000">
                <a:cs typeface="Times New Roman" panose="02020603050405020304" pitchFamily="18" charset="0"/>
              </a:rPr>
              <a:t>Excavation de tranchées – </a:t>
            </a:r>
            <a:r>
              <a:rPr lang="en-US" altLang="en-US" sz="3000">
                <a:cs typeface="Times New Roman" panose="02020603050405020304" pitchFamily="18" charset="0"/>
              </a:rPr>
              <a:t>Protection</a:t>
            </a:r>
          </a:p>
        </p:txBody>
      </p:sp>
      <p:sp>
        <p:nvSpPr>
          <p:cNvPr id="150531" name="Rectangle 3">
            <a:extLst>
              <a:ext uri="{FF2B5EF4-FFF2-40B4-BE49-F238E27FC236}">
                <a16:creationId xmlns:a16="http://schemas.microsoft.com/office/drawing/2014/main" id="{EEBE134E-3B51-4348-B8C8-C50FAB1A3FD7}"/>
              </a:ext>
            </a:extLst>
          </p:cNvPr>
          <p:cNvSpPr>
            <a:spLocks noGrp="1" noChangeArrowheads="1"/>
          </p:cNvSpPr>
          <p:nvPr>
            <p:ph type="body" idx="1"/>
          </p:nvPr>
        </p:nvSpPr>
        <p:spPr>
          <a:xfrm>
            <a:off x="228600" y="1905000"/>
            <a:ext cx="8686800" cy="4495800"/>
          </a:xfrm>
        </p:spPr>
        <p:txBody>
          <a:bodyPr/>
          <a:lstStyle/>
          <a:p>
            <a:pPr marL="0" indent="0" eaLnBrk="1" hangingPunct="1">
              <a:buFontTx/>
              <a:buNone/>
              <a:tabLst>
                <a:tab pos="381000" algn="l"/>
              </a:tabLst>
              <a:defRPr/>
            </a:pPr>
            <a:r>
              <a:rPr lang="fr-CA" sz="2800" b="1" dirty="0">
                <a:cs typeface="Times New Roman" pitchFamily="18" charset="0"/>
              </a:rPr>
              <a:t>N’entrez jamais dans une tranchée dont la profondeur dépasse 1,2 m (4 pi) à moins que : </a:t>
            </a:r>
            <a:endParaRPr lang="en-US" sz="2800" b="1" dirty="0">
              <a:cs typeface="Times New Roman" pitchFamily="18" charset="0"/>
            </a:endParaRPr>
          </a:p>
          <a:p>
            <a:pPr marL="447675" indent="-447675" eaLnBrk="1" hangingPunct="1">
              <a:lnSpc>
                <a:spcPct val="150000"/>
              </a:lnSpc>
              <a:buFontTx/>
              <a:buChar char="•"/>
              <a:tabLst>
                <a:tab pos="381000" algn="l"/>
              </a:tabLst>
              <a:defRPr/>
            </a:pPr>
            <a:r>
              <a:rPr lang="fr-CA" sz="2800" b="1" dirty="0">
                <a:cs typeface="Times New Roman" pitchFamily="18" charset="0"/>
              </a:rPr>
              <a:t>les parois soient en pente;</a:t>
            </a:r>
            <a:endParaRPr lang="en-US" sz="2800" b="1" dirty="0">
              <a:cs typeface="Times New Roman" pitchFamily="18" charset="0"/>
            </a:endParaRPr>
          </a:p>
          <a:p>
            <a:pPr marL="447675" indent="-447675" eaLnBrk="1" hangingPunct="1">
              <a:buFontTx/>
              <a:buChar char="•"/>
              <a:tabLst>
                <a:tab pos="381000" algn="l"/>
              </a:tabLst>
              <a:defRPr/>
            </a:pPr>
            <a:r>
              <a:rPr lang="fr-CA" sz="2800" b="1" dirty="0">
                <a:cs typeface="Times New Roman" pitchFamily="18" charset="0"/>
              </a:rPr>
              <a:t>la tranchée soit étayée;</a:t>
            </a:r>
            <a:endParaRPr lang="en-US" sz="2800" b="1" dirty="0">
              <a:cs typeface="Times New Roman" pitchFamily="18" charset="0"/>
            </a:endParaRPr>
          </a:p>
          <a:p>
            <a:pPr marL="447675" indent="-447675" eaLnBrk="1" hangingPunct="1">
              <a:buFontTx/>
              <a:buChar char="•"/>
              <a:tabLst>
                <a:tab pos="381000" algn="l"/>
              </a:tabLst>
              <a:defRPr/>
            </a:pPr>
            <a:r>
              <a:rPr lang="fr-CA" sz="2800" b="1" dirty="0">
                <a:cs typeface="Times New Roman" pitchFamily="18" charset="0"/>
              </a:rPr>
              <a:t>vous soyez protégé par un caisson de tranchée. </a:t>
            </a:r>
            <a:endParaRPr lang="en-US" sz="2800" b="1" dirty="0">
              <a:cs typeface="Times New Roman" pitchFamily="18" charset="0"/>
            </a:endParaRPr>
          </a:p>
        </p:txBody>
      </p:sp>
      <p:pic>
        <p:nvPicPr>
          <p:cNvPr id="56324" name="Picture 11">
            <a:hlinkClick r:id="rId3"/>
            <a:extLst>
              <a:ext uri="{FF2B5EF4-FFF2-40B4-BE49-F238E27FC236}">
                <a16:creationId xmlns:a16="http://schemas.microsoft.com/office/drawing/2014/main" id="{BCE3ACD0-C08B-4A6C-8069-900D85D08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2ACD5F5-B879-48FC-BC19-5F14BB03EF51}"/>
              </a:ext>
            </a:extLst>
          </p:cNvPr>
          <p:cNvSpPr>
            <a:spLocks noGrp="1" noChangeArrowheads="1"/>
          </p:cNvSpPr>
          <p:nvPr>
            <p:ph type="title"/>
          </p:nvPr>
        </p:nvSpPr>
        <p:spPr>
          <a:xfrm>
            <a:off x="1828800" y="762000"/>
            <a:ext cx="7086600" cy="838200"/>
          </a:xfrm>
        </p:spPr>
        <p:txBody>
          <a:bodyPr/>
          <a:lstStyle/>
          <a:p>
            <a:pPr eaLnBrk="1" hangingPunct="1"/>
            <a:r>
              <a:rPr lang="fr-CA" altLang="en-US" sz="3000">
                <a:cs typeface="Times New Roman" panose="02020603050405020304" pitchFamily="18" charset="0"/>
              </a:rPr>
              <a:t>Exposé sur la sécurité n</a:t>
            </a:r>
            <a:r>
              <a:rPr lang="fr-CA" altLang="en-US" sz="3000" baseline="30000">
                <a:cs typeface="Times New Roman" panose="02020603050405020304" pitchFamily="18" charset="0"/>
              </a:rPr>
              <a:t>o</a:t>
            </a:r>
            <a:r>
              <a:rPr lang="fr-CA" altLang="en-US" sz="3000">
                <a:cs typeface="Times New Roman" panose="02020603050405020304" pitchFamily="18" charset="0"/>
              </a:rPr>
              <a:t> </a:t>
            </a:r>
            <a:r>
              <a:rPr lang="en-US" altLang="en-US" sz="3000">
                <a:cs typeface="Times New Roman" panose="02020603050405020304" pitchFamily="18" charset="0"/>
              </a:rPr>
              <a:t>19</a:t>
            </a:r>
            <a:br>
              <a:rPr lang="en-US" altLang="en-US" sz="3000">
                <a:cs typeface="Times New Roman" panose="02020603050405020304" pitchFamily="18" charset="0"/>
              </a:rPr>
            </a:br>
            <a:r>
              <a:rPr lang="fr-CA" altLang="en-US" sz="3000">
                <a:cs typeface="Times New Roman" panose="02020603050405020304" pitchFamily="18" charset="0"/>
              </a:rPr>
              <a:t>Excavation de tranchées – </a:t>
            </a:r>
            <a:r>
              <a:rPr lang="en-US" altLang="en-US" sz="3000">
                <a:cs typeface="Times New Roman" panose="02020603050405020304" pitchFamily="18" charset="0"/>
              </a:rPr>
              <a:t>Protection</a:t>
            </a:r>
          </a:p>
        </p:txBody>
      </p:sp>
      <p:sp>
        <p:nvSpPr>
          <p:cNvPr id="57347" name="Rectangle 3">
            <a:extLst>
              <a:ext uri="{FF2B5EF4-FFF2-40B4-BE49-F238E27FC236}">
                <a16:creationId xmlns:a16="http://schemas.microsoft.com/office/drawing/2014/main" id="{549CB932-C2B5-48DC-8A7F-5FA52454068A}"/>
              </a:ext>
            </a:extLst>
          </p:cNvPr>
          <p:cNvSpPr>
            <a:spLocks noGrp="1" noChangeArrowheads="1"/>
          </p:cNvSpPr>
          <p:nvPr>
            <p:ph type="body" idx="1"/>
          </p:nvPr>
        </p:nvSpPr>
        <p:spPr>
          <a:xfrm>
            <a:off x="228600" y="1905000"/>
            <a:ext cx="8686800" cy="4495800"/>
          </a:xfrm>
        </p:spPr>
        <p:txBody>
          <a:bodyPr/>
          <a:lstStyle/>
          <a:p>
            <a:pPr marL="609600" indent="-609600" eaLnBrk="1" hangingPunct="1">
              <a:buFontTx/>
              <a:buNone/>
            </a:pPr>
            <a:r>
              <a:rPr lang="fr-CA" altLang="en-US" sz="2800" b="1">
                <a:cs typeface="Times New Roman" panose="02020603050405020304" pitchFamily="18" charset="0"/>
              </a:rPr>
              <a:t>Parois en pente</a:t>
            </a:r>
            <a:endParaRPr lang="en-US" altLang="en-US" sz="2800" b="1">
              <a:cs typeface="Times New Roman" panose="02020603050405020304" pitchFamily="18" charset="0"/>
            </a:endParaRPr>
          </a:p>
          <a:p>
            <a:pPr marL="990600" lvl="1" indent="-533400" eaLnBrk="1" hangingPunct="1"/>
            <a:r>
              <a:rPr lang="fr-CA" altLang="en-US" sz="2800" b="1">
                <a:cs typeface="Times New Roman" panose="02020603050405020304" pitchFamily="18" charset="0"/>
              </a:rPr>
              <a:t>En pente ou en gradins jusqu’à moins de 1,2 m (4 pi) du fond </a:t>
            </a:r>
            <a:endParaRPr lang="en-US" altLang="en-US" sz="2800" b="1">
              <a:cs typeface="Times New Roman" panose="02020603050405020304" pitchFamily="18" charset="0"/>
            </a:endParaRPr>
          </a:p>
          <a:p>
            <a:pPr marL="990600" lvl="1" indent="-533400" eaLnBrk="1" hangingPunct="1"/>
            <a:r>
              <a:rPr lang="fr-CA" altLang="en-US" sz="2800" b="1">
                <a:cs typeface="Times New Roman" panose="02020603050405020304" pitchFamily="18" charset="0"/>
              </a:rPr>
              <a:t>Ne dépassant pas 1 m de hauteur par mètre de longueur</a:t>
            </a:r>
            <a:endParaRPr lang="en-US" altLang="en-US" sz="2800" b="1">
              <a:cs typeface="Times New Roman" panose="02020603050405020304" pitchFamily="18" charset="0"/>
            </a:endParaRPr>
          </a:p>
          <a:p>
            <a:pPr marL="990600" lvl="1" indent="-533400" eaLnBrk="1" hangingPunct="1"/>
            <a:r>
              <a:rPr lang="fr-CA" altLang="en-US" sz="2800" b="1">
                <a:cs typeface="Times New Roman" panose="02020603050405020304" pitchFamily="18" charset="0"/>
              </a:rPr>
              <a:t>Dans de la roche vive qui n’est pas stable, on doit se servir de pitons, de grillage ou d’étayage. </a:t>
            </a:r>
            <a:endParaRPr lang="en-US" altLang="en-US" sz="2800" b="1">
              <a:cs typeface="Times New Roman" panose="02020603050405020304" pitchFamily="18" charset="0"/>
            </a:endParaRPr>
          </a:p>
        </p:txBody>
      </p:sp>
      <p:pic>
        <p:nvPicPr>
          <p:cNvPr id="57348" name="Picture 11">
            <a:hlinkClick r:id="rId3"/>
            <a:extLst>
              <a:ext uri="{FF2B5EF4-FFF2-40B4-BE49-F238E27FC236}">
                <a16:creationId xmlns:a16="http://schemas.microsoft.com/office/drawing/2014/main" id="{0F58EDEC-9297-4827-AEDD-AA9819FC65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1A5F0A1-068E-4202-98DA-E772AB206590}"/>
              </a:ext>
            </a:extLst>
          </p:cNvPr>
          <p:cNvSpPr>
            <a:spLocks noGrp="1" noChangeArrowheads="1"/>
          </p:cNvSpPr>
          <p:nvPr>
            <p:ph type="title"/>
          </p:nvPr>
        </p:nvSpPr>
        <p:spPr>
          <a:xfrm>
            <a:off x="1828800" y="762000"/>
            <a:ext cx="7086600" cy="838200"/>
          </a:xfrm>
        </p:spPr>
        <p:txBody>
          <a:bodyPr/>
          <a:lstStyle/>
          <a:p>
            <a:pPr eaLnBrk="1" hangingPunct="1"/>
            <a:r>
              <a:rPr lang="fr-CA" altLang="en-US" sz="3000">
                <a:cs typeface="Times New Roman" panose="02020603050405020304" pitchFamily="18" charset="0"/>
              </a:rPr>
              <a:t>Exposé sur la sécurité n</a:t>
            </a:r>
            <a:r>
              <a:rPr lang="fr-CA" altLang="en-US" sz="3000" baseline="30000">
                <a:cs typeface="Times New Roman" panose="02020603050405020304" pitchFamily="18" charset="0"/>
              </a:rPr>
              <a:t>o</a:t>
            </a:r>
            <a:r>
              <a:rPr lang="fr-CA" altLang="en-US" sz="3000">
                <a:cs typeface="Times New Roman" panose="02020603050405020304" pitchFamily="18" charset="0"/>
              </a:rPr>
              <a:t> </a:t>
            </a:r>
            <a:r>
              <a:rPr lang="en-US" altLang="en-US" sz="3000">
                <a:cs typeface="Times New Roman" panose="02020603050405020304" pitchFamily="18" charset="0"/>
              </a:rPr>
              <a:t>19</a:t>
            </a:r>
            <a:br>
              <a:rPr lang="en-US" altLang="en-US" sz="3000">
                <a:cs typeface="Times New Roman" panose="02020603050405020304" pitchFamily="18" charset="0"/>
              </a:rPr>
            </a:br>
            <a:r>
              <a:rPr lang="fr-CA" altLang="en-US" sz="3000">
                <a:cs typeface="Times New Roman" panose="02020603050405020304" pitchFamily="18" charset="0"/>
              </a:rPr>
              <a:t>Excavation de tranchées – </a:t>
            </a:r>
            <a:r>
              <a:rPr lang="en-US" altLang="en-US" sz="3000">
                <a:cs typeface="Times New Roman" panose="02020603050405020304" pitchFamily="18" charset="0"/>
              </a:rPr>
              <a:t>Protection</a:t>
            </a:r>
          </a:p>
        </p:txBody>
      </p:sp>
      <p:sp>
        <p:nvSpPr>
          <p:cNvPr id="58371" name="Rectangle 3">
            <a:extLst>
              <a:ext uri="{FF2B5EF4-FFF2-40B4-BE49-F238E27FC236}">
                <a16:creationId xmlns:a16="http://schemas.microsoft.com/office/drawing/2014/main" id="{CAE11BFF-8ABE-4850-9D66-746248060A6A}"/>
              </a:ext>
            </a:extLst>
          </p:cNvPr>
          <p:cNvSpPr>
            <a:spLocks noGrp="1" noChangeArrowheads="1"/>
          </p:cNvSpPr>
          <p:nvPr>
            <p:ph type="body" idx="1"/>
          </p:nvPr>
        </p:nvSpPr>
        <p:spPr>
          <a:xfrm>
            <a:off x="152400" y="1905000"/>
            <a:ext cx="8610600" cy="4419600"/>
          </a:xfrm>
        </p:spPr>
        <p:txBody>
          <a:bodyPr/>
          <a:lstStyle/>
          <a:p>
            <a:pPr marL="609600" indent="-609600" eaLnBrk="1" hangingPunct="1">
              <a:buFontTx/>
              <a:buNone/>
            </a:pPr>
            <a:r>
              <a:rPr lang="fr-CA" altLang="en-US" sz="2500" b="1">
                <a:cs typeface="Times New Roman" panose="02020603050405020304" pitchFamily="18" charset="0"/>
              </a:rPr>
              <a:t>Étayage</a:t>
            </a:r>
            <a:endParaRPr lang="en-US" altLang="en-US" sz="2500" b="1">
              <a:cs typeface="Times New Roman" panose="02020603050405020304" pitchFamily="18" charset="0"/>
            </a:endParaRPr>
          </a:p>
          <a:p>
            <a:pPr marL="609600" indent="-609600" eaLnBrk="1" hangingPunct="1">
              <a:buFontTx/>
              <a:buChar char="•"/>
            </a:pPr>
            <a:r>
              <a:rPr lang="fr-CA" altLang="en-US" sz="2500" b="1">
                <a:cs typeface="Times New Roman" panose="02020603050405020304" pitchFamily="18" charset="0"/>
              </a:rPr>
              <a:t>Pour soutenir les parois afin de prévenir le mouvement du sol. </a:t>
            </a:r>
            <a:endParaRPr lang="en-US" altLang="en-US" sz="2500" b="1">
              <a:cs typeface="Times New Roman" panose="02020603050405020304" pitchFamily="18" charset="0"/>
            </a:endParaRPr>
          </a:p>
          <a:p>
            <a:pPr marL="990600" lvl="1" indent="-280988" eaLnBrk="1" hangingPunct="1"/>
            <a:r>
              <a:rPr lang="fr-CA" altLang="en-US" sz="2400" b="1">
                <a:cs typeface="Times New Roman" panose="02020603050405020304" pitchFamily="18" charset="0"/>
              </a:rPr>
              <a:t>Boisage et à l’aide de vérins hydrauliques </a:t>
            </a:r>
            <a:endParaRPr lang="en-US" altLang="en-US" sz="2400" b="1">
              <a:cs typeface="Times New Roman" panose="02020603050405020304" pitchFamily="18" charset="0"/>
            </a:endParaRPr>
          </a:p>
          <a:p>
            <a:pPr marL="1371600" lvl="2" indent="-382588" eaLnBrk="1" hangingPunct="1"/>
            <a:r>
              <a:rPr lang="fr-CA" altLang="en-US" sz="2400" b="1">
                <a:cs typeface="Times New Roman" panose="02020603050405020304" pitchFamily="18" charset="0"/>
              </a:rPr>
              <a:t>Utilisent des raidisseurs, des étais et des panneaux. </a:t>
            </a:r>
            <a:endParaRPr lang="en-US" altLang="en-US" sz="2400" b="1">
              <a:cs typeface="Times New Roman" panose="02020603050405020304" pitchFamily="18" charset="0"/>
            </a:endParaRPr>
          </a:p>
          <a:p>
            <a:pPr marL="609600" indent="-609600" eaLnBrk="1" hangingPunct="1">
              <a:buFontTx/>
              <a:buChar char="•"/>
            </a:pPr>
            <a:r>
              <a:rPr lang="fr-CA" altLang="en-US" sz="2500" b="1">
                <a:cs typeface="Times New Roman" panose="02020603050405020304" pitchFamily="18" charset="0"/>
              </a:rPr>
              <a:t>L’installation de l’étayage hydraulique peut se faire à partir de la surface. </a:t>
            </a:r>
            <a:endParaRPr lang="en-US" altLang="en-US" sz="2500" b="1">
              <a:cs typeface="Times New Roman" panose="02020603050405020304" pitchFamily="18" charset="0"/>
            </a:endParaRPr>
          </a:p>
          <a:p>
            <a:pPr marL="609600" indent="-609600" eaLnBrk="1" hangingPunct="1">
              <a:buFontTx/>
              <a:buChar char="•"/>
            </a:pPr>
            <a:r>
              <a:rPr lang="fr-CA" altLang="en-US" sz="2500" b="1">
                <a:cs typeface="Times New Roman" panose="02020603050405020304" pitchFamily="18" charset="0"/>
              </a:rPr>
              <a:t>L’étayage doit être installé à mesure que l’excavation progresse. </a:t>
            </a:r>
            <a:endParaRPr lang="en-US" altLang="en-US" sz="2500" b="1">
              <a:cs typeface="Times New Roman" panose="02020603050405020304" pitchFamily="18" charset="0"/>
            </a:endParaRPr>
          </a:p>
        </p:txBody>
      </p:sp>
      <p:pic>
        <p:nvPicPr>
          <p:cNvPr id="58372" name="Picture 4">
            <a:extLst>
              <a:ext uri="{FF2B5EF4-FFF2-40B4-BE49-F238E27FC236}">
                <a16:creationId xmlns:a16="http://schemas.microsoft.com/office/drawing/2014/main" id="{07164853-67E7-40D2-A477-3100A01C9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724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FAB4B67-6402-47BD-A9C5-CF1817CDE542}"/>
              </a:ext>
            </a:extLst>
          </p:cNvPr>
          <p:cNvSpPr>
            <a:spLocks noGrp="1" noChangeArrowheads="1"/>
          </p:cNvSpPr>
          <p:nvPr>
            <p:ph type="title"/>
          </p:nvPr>
        </p:nvSpPr>
        <p:spPr>
          <a:xfrm>
            <a:off x="1828800" y="762000"/>
            <a:ext cx="7315200" cy="838200"/>
          </a:xfrm>
        </p:spPr>
        <p:txBody>
          <a:bodyPr/>
          <a:lstStyle/>
          <a:p>
            <a:pPr eaLnBrk="1" hangingPunct="1"/>
            <a:r>
              <a:rPr lang="fr-CA" altLang="en-US" sz="3000">
                <a:cs typeface="Times New Roman" panose="02020603050405020304" pitchFamily="18" charset="0"/>
              </a:rPr>
              <a:t>Exposé sur la sécurité n</a:t>
            </a:r>
            <a:r>
              <a:rPr lang="fr-CA" altLang="en-US" sz="3000" baseline="30000">
                <a:cs typeface="Times New Roman" panose="02020603050405020304" pitchFamily="18" charset="0"/>
              </a:rPr>
              <a:t>o</a:t>
            </a:r>
            <a:r>
              <a:rPr lang="fr-CA" altLang="en-US" sz="3000">
                <a:cs typeface="Times New Roman" panose="02020603050405020304" pitchFamily="18" charset="0"/>
              </a:rPr>
              <a:t> </a:t>
            </a:r>
            <a:r>
              <a:rPr lang="en-US" altLang="en-US" sz="3000">
                <a:cs typeface="Times New Roman" panose="02020603050405020304" pitchFamily="18" charset="0"/>
              </a:rPr>
              <a:t>19</a:t>
            </a:r>
            <a:br>
              <a:rPr lang="en-US" altLang="en-US" sz="3000">
                <a:cs typeface="Times New Roman" panose="02020603050405020304" pitchFamily="18" charset="0"/>
              </a:rPr>
            </a:br>
            <a:r>
              <a:rPr lang="fr-CA" altLang="en-US" sz="3000">
                <a:cs typeface="Times New Roman" panose="02020603050405020304" pitchFamily="18" charset="0"/>
              </a:rPr>
              <a:t>Excavation de tranchées – </a:t>
            </a:r>
            <a:r>
              <a:rPr lang="en-US" altLang="en-US" sz="3000">
                <a:cs typeface="Times New Roman" panose="02020603050405020304" pitchFamily="18" charset="0"/>
              </a:rPr>
              <a:t>Protection</a:t>
            </a:r>
          </a:p>
        </p:txBody>
      </p:sp>
      <p:sp>
        <p:nvSpPr>
          <p:cNvPr id="59395" name="Rectangle 3">
            <a:extLst>
              <a:ext uri="{FF2B5EF4-FFF2-40B4-BE49-F238E27FC236}">
                <a16:creationId xmlns:a16="http://schemas.microsoft.com/office/drawing/2014/main" id="{0F8FF50C-CD58-4F55-B83C-B70A63D21B42}"/>
              </a:ext>
            </a:extLst>
          </p:cNvPr>
          <p:cNvSpPr>
            <a:spLocks noGrp="1" noChangeArrowheads="1"/>
          </p:cNvSpPr>
          <p:nvPr>
            <p:ph type="body" idx="1"/>
          </p:nvPr>
        </p:nvSpPr>
        <p:spPr>
          <a:xfrm>
            <a:off x="381000" y="1981200"/>
            <a:ext cx="8382000" cy="4419600"/>
          </a:xfrm>
        </p:spPr>
        <p:txBody>
          <a:bodyPr/>
          <a:lstStyle/>
          <a:p>
            <a:pPr marL="609600" indent="-609600" eaLnBrk="1" hangingPunct="1">
              <a:buFontTx/>
              <a:buNone/>
            </a:pPr>
            <a:r>
              <a:rPr lang="fr-CA" altLang="en-US" sz="2500" b="1">
                <a:cs typeface="Times New Roman" panose="02020603050405020304" pitchFamily="18" charset="0"/>
              </a:rPr>
              <a:t>Caissons de tranchée</a:t>
            </a:r>
            <a:endParaRPr lang="en-US" altLang="en-US" sz="2500" b="1">
              <a:cs typeface="Times New Roman" panose="02020603050405020304" pitchFamily="18" charset="0"/>
            </a:endParaRPr>
          </a:p>
          <a:p>
            <a:pPr marL="609600" indent="-609600" eaLnBrk="1" hangingPunct="1">
              <a:lnSpc>
                <a:spcPct val="150000"/>
              </a:lnSpc>
              <a:buFontTx/>
              <a:buChar char="•"/>
            </a:pPr>
            <a:r>
              <a:rPr lang="fr-CA" altLang="en-US" sz="2500" b="1">
                <a:cs typeface="Times New Roman" panose="02020603050405020304" pitchFamily="18" charset="0"/>
              </a:rPr>
              <a:t>Destinés à protéger les travailleurs.</a:t>
            </a:r>
            <a:endParaRPr lang="en-US" altLang="en-US" sz="2500" b="1">
              <a:cs typeface="Times New Roman" panose="02020603050405020304" pitchFamily="18" charset="0"/>
            </a:endParaRPr>
          </a:p>
          <a:p>
            <a:pPr marL="609600" indent="-609600" eaLnBrk="1" hangingPunct="1">
              <a:buFontTx/>
              <a:buChar char="•"/>
            </a:pPr>
            <a:r>
              <a:rPr lang="fr-CA" altLang="en-US" sz="2500" b="1">
                <a:cs typeface="Times New Roman" panose="02020603050405020304" pitchFamily="18" charset="0"/>
              </a:rPr>
              <a:t>Espace entre le caisson et les parois doit être rempli afin de prévenir le mouvement du sol. </a:t>
            </a:r>
            <a:endParaRPr lang="en-US" altLang="en-US" sz="2500" b="1">
              <a:cs typeface="Times New Roman" panose="02020603050405020304" pitchFamily="18" charset="0"/>
            </a:endParaRPr>
          </a:p>
          <a:p>
            <a:pPr marL="609600" indent="-609600" eaLnBrk="1" hangingPunct="1">
              <a:buFontTx/>
              <a:buChar char="•"/>
            </a:pPr>
            <a:r>
              <a:rPr lang="fr-CA" altLang="en-US" sz="2500" b="1">
                <a:cs typeface="Times New Roman" panose="02020603050405020304" pitchFamily="18" charset="0"/>
              </a:rPr>
              <a:t>Généralement utilisés dans les espaces éloignés des installations de services publics, des routes et des fondations. </a:t>
            </a:r>
            <a:endParaRPr lang="en-US" altLang="en-US" sz="2500" b="1">
              <a:cs typeface="Times New Roman" panose="02020603050405020304" pitchFamily="18" charset="0"/>
            </a:endParaRPr>
          </a:p>
          <a:p>
            <a:pPr marL="609600" indent="-609600" eaLnBrk="1" hangingPunct="1">
              <a:buFontTx/>
              <a:buChar char="•"/>
            </a:pPr>
            <a:r>
              <a:rPr lang="fr-CA" altLang="en-US" sz="2500" b="1">
                <a:cs typeface="Times New Roman" panose="02020603050405020304" pitchFamily="18" charset="0"/>
              </a:rPr>
              <a:t>Les salariés doivent demeurer à l’intérieur du caisson. </a:t>
            </a:r>
            <a:endParaRPr lang="en-US" altLang="en-US" sz="2500" b="1">
              <a:cs typeface="Times New Roman" panose="02020603050405020304" pitchFamily="18" charset="0"/>
            </a:endParaRPr>
          </a:p>
        </p:txBody>
      </p:sp>
      <p:pic>
        <p:nvPicPr>
          <p:cNvPr id="59396" name="Picture 4">
            <a:extLst>
              <a:ext uri="{FF2B5EF4-FFF2-40B4-BE49-F238E27FC236}">
                <a16:creationId xmlns:a16="http://schemas.microsoft.com/office/drawing/2014/main" id="{DEFDBF32-8F72-4583-BA77-37063B0C2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4B5AAF-A2C7-4F92-90F8-12C780992956}"/>
              </a:ext>
            </a:extLst>
          </p:cNvPr>
          <p:cNvSpPr>
            <a:spLocks noGrp="1" noChangeArrowheads="1"/>
          </p:cNvSpPr>
          <p:nvPr>
            <p:ph type="title"/>
          </p:nvPr>
        </p:nvSpPr>
        <p:spPr>
          <a:xfrm>
            <a:off x="1828800" y="762000"/>
            <a:ext cx="7086600" cy="838200"/>
          </a:xfrm>
        </p:spPr>
        <p:txBody>
          <a:bodyPr/>
          <a:lstStyle/>
          <a:p>
            <a:pPr eaLnBrk="1" hangingPunct="1"/>
            <a:r>
              <a:rPr lang="fr-CA" altLang="en-US" sz="3000">
                <a:cs typeface="Times New Roman" panose="02020603050405020304" pitchFamily="18" charset="0"/>
              </a:rPr>
              <a:t>Exposé sur la sécurité n</a:t>
            </a:r>
            <a:r>
              <a:rPr lang="fr-CA" altLang="en-US" sz="3000" baseline="30000">
                <a:cs typeface="Times New Roman" panose="02020603050405020304" pitchFamily="18" charset="0"/>
              </a:rPr>
              <a:t>o</a:t>
            </a:r>
            <a:r>
              <a:rPr lang="fr-CA" altLang="en-US" sz="3000">
                <a:cs typeface="Times New Roman" panose="02020603050405020304" pitchFamily="18" charset="0"/>
              </a:rPr>
              <a:t> </a:t>
            </a:r>
            <a:r>
              <a:rPr lang="en-US" altLang="en-US" sz="3000">
                <a:cs typeface="Times New Roman" panose="02020603050405020304" pitchFamily="18" charset="0"/>
              </a:rPr>
              <a:t>19</a:t>
            </a:r>
            <a:br>
              <a:rPr lang="en-US" altLang="en-US" sz="3000">
                <a:cs typeface="Times New Roman" panose="02020603050405020304" pitchFamily="18" charset="0"/>
              </a:rPr>
            </a:br>
            <a:r>
              <a:rPr lang="fr-CA" altLang="en-US" sz="3000">
                <a:cs typeface="Times New Roman" panose="02020603050405020304" pitchFamily="18" charset="0"/>
              </a:rPr>
              <a:t>Excavation de tranchées – </a:t>
            </a:r>
            <a:r>
              <a:rPr lang="en-US" altLang="en-US" sz="3000">
                <a:cs typeface="Times New Roman" panose="02020603050405020304" pitchFamily="18" charset="0"/>
              </a:rPr>
              <a:t>Protection</a:t>
            </a:r>
          </a:p>
        </p:txBody>
      </p:sp>
      <p:sp>
        <p:nvSpPr>
          <p:cNvPr id="60419" name="Rectangle 3">
            <a:extLst>
              <a:ext uri="{FF2B5EF4-FFF2-40B4-BE49-F238E27FC236}">
                <a16:creationId xmlns:a16="http://schemas.microsoft.com/office/drawing/2014/main" id="{6FF54200-C01B-481A-ADCD-2B664CB584F7}"/>
              </a:ext>
            </a:extLst>
          </p:cNvPr>
          <p:cNvSpPr>
            <a:spLocks noGrp="1" noChangeArrowheads="1"/>
          </p:cNvSpPr>
          <p:nvPr>
            <p:ph type="body" idx="1"/>
          </p:nvPr>
        </p:nvSpPr>
        <p:spPr>
          <a:xfrm>
            <a:off x="533400" y="1981200"/>
            <a:ext cx="8077200" cy="4343400"/>
          </a:xfrm>
        </p:spPr>
        <p:txBody>
          <a:bodyPr/>
          <a:lstStyle/>
          <a:p>
            <a:pPr marL="609600" indent="-609600" eaLnBrk="1" hangingPunct="1">
              <a:lnSpc>
                <a:spcPct val="90000"/>
              </a:lnSpc>
              <a:buFontTx/>
              <a:buNone/>
            </a:pPr>
            <a:r>
              <a:rPr lang="fr-CA" altLang="en-US" sz="2800" b="1">
                <a:cs typeface="Times New Roman" panose="02020603050405020304" pitchFamily="18" charset="0"/>
              </a:rPr>
              <a:t>Échelles</a:t>
            </a:r>
            <a:endParaRPr lang="en-US" altLang="en-US" sz="2800" b="1">
              <a:cs typeface="Times New Roman" panose="02020603050405020304" pitchFamily="18" charset="0"/>
            </a:endParaRPr>
          </a:p>
          <a:p>
            <a:pPr marL="609600" indent="-609600" eaLnBrk="1" hangingPunct="1">
              <a:lnSpc>
                <a:spcPct val="90000"/>
              </a:lnSpc>
              <a:buFontTx/>
              <a:buChar char="•"/>
            </a:pPr>
            <a:r>
              <a:rPr lang="fr-CA" altLang="en-US" sz="2800" b="1">
                <a:cs typeface="Times New Roman" panose="02020603050405020304" pitchFamily="18" charset="0"/>
              </a:rPr>
              <a:t>Des échelles doivent être installées dans les tranchées. </a:t>
            </a:r>
            <a:endParaRPr lang="en-US" altLang="en-US" sz="2800" b="1">
              <a:cs typeface="Times New Roman" panose="02020603050405020304" pitchFamily="18" charset="0"/>
            </a:endParaRPr>
          </a:p>
          <a:p>
            <a:pPr marL="609600" indent="-609600" eaLnBrk="1" hangingPunct="1">
              <a:lnSpc>
                <a:spcPct val="90000"/>
              </a:lnSpc>
              <a:buFontTx/>
              <a:buChar char="•"/>
            </a:pPr>
            <a:r>
              <a:rPr lang="fr-CA" altLang="en-US" sz="2800" b="1">
                <a:cs typeface="Times New Roman" panose="02020603050405020304" pitchFamily="18" charset="0"/>
              </a:rPr>
              <a:t>L’échelle doit être bien fixée à l’extrémité supérieure. </a:t>
            </a:r>
            <a:endParaRPr lang="en-US" altLang="en-US" sz="2800" b="1">
              <a:cs typeface="Times New Roman" panose="02020603050405020304" pitchFamily="18" charset="0"/>
            </a:endParaRPr>
          </a:p>
          <a:p>
            <a:pPr marL="609600" indent="-609600" eaLnBrk="1" hangingPunct="1">
              <a:lnSpc>
                <a:spcPct val="90000"/>
              </a:lnSpc>
              <a:buFontTx/>
              <a:buChar char="•"/>
            </a:pPr>
            <a:r>
              <a:rPr lang="fr-CA" altLang="en-US" sz="2800" b="1">
                <a:cs typeface="Times New Roman" panose="02020603050405020304" pitchFamily="18" charset="0"/>
              </a:rPr>
              <a:t>Elle doit dépasser la tranchée d’au moins 1 m (3 pi).</a:t>
            </a:r>
            <a:endParaRPr lang="en-US" altLang="en-US" sz="2800" b="1">
              <a:cs typeface="Times New Roman" panose="02020603050405020304" pitchFamily="18" charset="0"/>
            </a:endParaRPr>
          </a:p>
          <a:p>
            <a:pPr marL="609600" indent="-609600" eaLnBrk="1" hangingPunct="1">
              <a:lnSpc>
                <a:spcPct val="90000"/>
              </a:lnSpc>
              <a:buFontTx/>
              <a:buChar char="•"/>
            </a:pPr>
            <a:r>
              <a:rPr lang="fr-CA" altLang="en-US" sz="2800" b="1">
                <a:cs typeface="Times New Roman" panose="02020603050405020304" pitchFamily="18" charset="0"/>
              </a:rPr>
              <a:t>Une échelle ne devrait jamais être éloignée de plus de 15 m (50 pi)</a:t>
            </a:r>
            <a:r>
              <a:rPr lang="fr-CA" altLang="en-US" sz="2000" b="1">
                <a:cs typeface="Times New Roman" panose="02020603050405020304" pitchFamily="18" charset="0"/>
              </a:rPr>
              <a:t> </a:t>
            </a:r>
            <a:endParaRPr lang="en-US" altLang="en-US" sz="2000" b="1">
              <a:cs typeface="Times New Roman" panose="02020603050405020304" pitchFamily="18" charset="0"/>
            </a:endParaRPr>
          </a:p>
        </p:txBody>
      </p:sp>
      <p:pic>
        <p:nvPicPr>
          <p:cNvPr id="60420" name="Picture 4">
            <a:extLst>
              <a:ext uri="{FF2B5EF4-FFF2-40B4-BE49-F238E27FC236}">
                <a16:creationId xmlns:a16="http://schemas.microsoft.com/office/drawing/2014/main" id="{A066DDC3-0248-45C8-BE20-4C8AA51C4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D1B07FE-EFEE-467D-AE78-1290D3D5A8C8}"/>
              </a:ext>
            </a:extLst>
          </p:cNvPr>
          <p:cNvSpPr>
            <a:spLocks noGrp="1" noChangeArrowheads="1"/>
          </p:cNvSpPr>
          <p:nvPr>
            <p:ph type="title"/>
          </p:nvPr>
        </p:nvSpPr>
        <p:spPr>
          <a:xfrm>
            <a:off x="1828800" y="762000"/>
            <a:ext cx="7315200" cy="838200"/>
          </a:xfrm>
        </p:spPr>
        <p:txBody>
          <a:bodyPr/>
          <a:lstStyle/>
          <a:p>
            <a:pPr eaLnBrk="1" hangingPunct="1"/>
            <a:r>
              <a:rPr lang="fr-CA" altLang="en-US" sz="3000">
                <a:cs typeface="Times New Roman" panose="02020603050405020304" pitchFamily="18" charset="0"/>
              </a:rPr>
              <a:t>Exposé sur la sécurité n</a:t>
            </a:r>
            <a:r>
              <a:rPr lang="fr-CA" altLang="en-US" sz="3000" baseline="30000">
                <a:cs typeface="Times New Roman" panose="02020603050405020304" pitchFamily="18" charset="0"/>
              </a:rPr>
              <a:t>o</a:t>
            </a:r>
            <a:r>
              <a:rPr lang="en-US" altLang="en-US" sz="3000">
                <a:cs typeface="Times New Roman" panose="02020603050405020304" pitchFamily="18" charset="0"/>
              </a:rPr>
              <a:t> 20</a:t>
            </a:r>
            <a:br>
              <a:rPr lang="en-US" altLang="en-US" sz="3000">
                <a:cs typeface="Times New Roman" panose="02020603050405020304" pitchFamily="18" charset="0"/>
              </a:rPr>
            </a:br>
            <a:r>
              <a:rPr lang="fr-CA" altLang="en-US" sz="3000">
                <a:cs typeface="Times New Roman" panose="02020603050405020304" pitchFamily="18" charset="0"/>
              </a:rPr>
              <a:t>Excavation de tranchées –</a:t>
            </a:r>
            <a:r>
              <a:rPr lang="en-US" altLang="en-US" sz="3000">
                <a:cs typeface="Times New Roman" panose="02020603050405020304" pitchFamily="18" charset="0"/>
              </a:rPr>
              <a:t> Inspection</a:t>
            </a:r>
          </a:p>
        </p:txBody>
      </p:sp>
      <p:sp>
        <p:nvSpPr>
          <p:cNvPr id="61443" name="Rectangle 3">
            <a:extLst>
              <a:ext uri="{FF2B5EF4-FFF2-40B4-BE49-F238E27FC236}">
                <a16:creationId xmlns:a16="http://schemas.microsoft.com/office/drawing/2014/main" id="{8579BD9F-72BB-42BE-AE50-36B0E11E0B04}"/>
              </a:ext>
            </a:extLst>
          </p:cNvPr>
          <p:cNvSpPr>
            <a:spLocks noGrp="1" noChangeArrowheads="1"/>
          </p:cNvSpPr>
          <p:nvPr>
            <p:ph type="body" idx="1"/>
          </p:nvPr>
        </p:nvSpPr>
        <p:spPr>
          <a:xfrm>
            <a:off x="228600" y="2133600"/>
            <a:ext cx="8610600" cy="4419600"/>
          </a:xfrm>
        </p:spPr>
        <p:txBody>
          <a:bodyPr/>
          <a:lstStyle/>
          <a:p>
            <a:pPr marL="609600" indent="-609600" eaLnBrk="1" hangingPunct="1">
              <a:buFontTx/>
              <a:buNone/>
            </a:pPr>
            <a:r>
              <a:rPr lang="fr-CA" altLang="en-US" sz="2800" b="1">
                <a:cs typeface="Times New Roman" panose="02020603050405020304" pitchFamily="18" charset="0"/>
              </a:rPr>
              <a:t>Autour des tranchées</a:t>
            </a:r>
            <a:endParaRPr lang="en-US" altLang="en-US" sz="2800" b="1">
              <a:cs typeface="Times New Roman" panose="02020603050405020304" pitchFamily="18" charset="0"/>
            </a:endParaRPr>
          </a:p>
          <a:p>
            <a:pPr marL="609600" indent="-609600" eaLnBrk="1" hangingPunct="1">
              <a:buFontTx/>
              <a:buChar char="•"/>
            </a:pPr>
            <a:r>
              <a:rPr lang="fr-CA" altLang="en-US" sz="2800" b="1">
                <a:cs typeface="Times New Roman" panose="02020603050405020304" pitchFamily="18" charset="0"/>
              </a:rPr>
              <a:t>Vérifier si le sol présente des fissures de tension.</a:t>
            </a:r>
            <a:endParaRPr lang="en-US" altLang="en-US" sz="2800" b="1">
              <a:cs typeface="Times New Roman" panose="02020603050405020304" pitchFamily="18" charset="0"/>
            </a:endParaRPr>
          </a:p>
          <a:p>
            <a:pPr marL="609600" indent="-609600" eaLnBrk="1" hangingPunct="1">
              <a:buFontTx/>
              <a:buChar char="•"/>
            </a:pPr>
            <a:r>
              <a:rPr lang="fr-CA" altLang="en-US" sz="2800" b="1">
                <a:cs typeface="Times New Roman" panose="02020603050405020304" pitchFamily="18" charset="0"/>
              </a:rPr>
              <a:t>Vérifier si de l’eau s’infiltre </a:t>
            </a:r>
            <a:r>
              <a:rPr lang="en-US" altLang="en-US" sz="2800" b="1">
                <a:cs typeface="Times New Roman" panose="02020603050405020304" pitchFamily="18" charset="0"/>
              </a:rPr>
              <a:t>(</a:t>
            </a:r>
            <a:r>
              <a:rPr lang="fr-CA" altLang="en-US" sz="2800" b="1">
                <a:cs typeface="Times New Roman" panose="02020603050405020304" pitchFamily="18" charset="0"/>
              </a:rPr>
              <a:t>ronge les parois de la tranchée</a:t>
            </a:r>
            <a:r>
              <a:rPr lang="en-US" altLang="en-US" sz="2800" b="1">
                <a:cs typeface="Times New Roman" panose="02020603050405020304" pitchFamily="18" charset="0"/>
              </a:rPr>
              <a:t>)</a:t>
            </a:r>
            <a:r>
              <a:rPr lang="fr-CA" altLang="en-US" sz="2800" b="1">
                <a:cs typeface="Times New Roman" panose="02020603050405020304" pitchFamily="18" charset="0"/>
              </a:rPr>
              <a:t>.</a:t>
            </a:r>
            <a:endParaRPr lang="en-US" altLang="en-US" sz="2800" b="1">
              <a:cs typeface="Times New Roman" panose="02020603050405020304" pitchFamily="18" charset="0"/>
            </a:endParaRPr>
          </a:p>
          <a:p>
            <a:pPr marL="609600" indent="-609600" eaLnBrk="1" hangingPunct="1">
              <a:buFontTx/>
              <a:buChar char="•"/>
            </a:pPr>
            <a:r>
              <a:rPr lang="fr-CA" altLang="en-US" sz="2800" b="1">
                <a:cs typeface="Times New Roman" panose="02020603050405020304" pitchFamily="18" charset="0"/>
              </a:rPr>
              <a:t>Vérifier s’il y a eu un mouvement du sol.</a:t>
            </a:r>
            <a:endParaRPr lang="en-US" altLang="en-US" sz="2800" b="1">
              <a:cs typeface="Times New Roman" panose="02020603050405020304" pitchFamily="18" charset="0"/>
            </a:endParaRPr>
          </a:p>
        </p:txBody>
      </p:sp>
      <p:pic>
        <p:nvPicPr>
          <p:cNvPr id="61444" name="Picture 4">
            <a:extLst>
              <a:ext uri="{FF2B5EF4-FFF2-40B4-BE49-F238E27FC236}">
                <a16:creationId xmlns:a16="http://schemas.microsoft.com/office/drawing/2014/main" id="{5EC76410-1C67-4C50-861E-F66027C0E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20900F2-3465-4013-9634-4F97ED7F704D}"/>
              </a:ext>
            </a:extLst>
          </p:cNvPr>
          <p:cNvSpPr>
            <a:spLocks noGrp="1" noChangeArrowheads="1"/>
          </p:cNvSpPr>
          <p:nvPr>
            <p:ph type="title"/>
          </p:nvPr>
        </p:nvSpPr>
        <p:spPr>
          <a:xfrm>
            <a:off x="1676400" y="762000"/>
            <a:ext cx="6858000" cy="838200"/>
          </a:xfrm>
        </p:spPr>
        <p:txBody>
          <a:bodyPr/>
          <a:lstStyle/>
          <a:p>
            <a:pPr eaLnBrk="1" hangingPunct="1"/>
            <a:r>
              <a:rPr lang="fr-CA" altLang="en-US" sz="3000"/>
              <a:t>Les e</a:t>
            </a:r>
            <a:r>
              <a:rPr lang="en-US" altLang="en-US" sz="3000"/>
              <a:t>xcavations </a:t>
            </a:r>
            <a:r>
              <a:rPr lang="fr-CA" altLang="en-US" sz="3000"/>
              <a:t>et les tranchées</a:t>
            </a:r>
            <a:endParaRPr lang="en-US" altLang="en-US" sz="3000"/>
          </a:p>
        </p:txBody>
      </p:sp>
      <p:sp>
        <p:nvSpPr>
          <p:cNvPr id="7171" name="Rectangle 3">
            <a:extLst>
              <a:ext uri="{FF2B5EF4-FFF2-40B4-BE49-F238E27FC236}">
                <a16:creationId xmlns:a16="http://schemas.microsoft.com/office/drawing/2014/main" id="{9A8F0404-604C-4426-A349-A8397708DC44}"/>
              </a:ext>
            </a:extLst>
          </p:cNvPr>
          <p:cNvSpPr>
            <a:spLocks noGrp="1" noChangeArrowheads="1"/>
          </p:cNvSpPr>
          <p:nvPr>
            <p:ph type="body" idx="1"/>
          </p:nvPr>
        </p:nvSpPr>
        <p:spPr>
          <a:xfrm>
            <a:off x="533400" y="1752600"/>
            <a:ext cx="8153400" cy="4648200"/>
          </a:xfrm>
        </p:spPr>
        <p:txBody>
          <a:bodyPr/>
          <a:lstStyle/>
          <a:p>
            <a:pPr marL="609600" indent="-609600" eaLnBrk="1" hangingPunct="1">
              <a:lnSpc>
                <a:spcPct val="150000"/>
              </a:lnSpc>
              <a:buFontTx/>
              <a:buNone/>
            </a:pPr>
            <a:r>
              <a:rPr lang="fr-CA" altLang="en-US" sz="2800" b="1"/>
              <a:t>Résumé</a:t>
            </a:r>
            <a:endParaRPr lang="en-US" altLang="en-US" sz="2800" b="1"/>
          </a:p>
          <a:p>
            <a:pPr marL="990600" lvl="1" indent="-533400" eaLnBrk="1" hangingPunct="1">
              <a:lnSpc>
                <a:spcPct val="150000"/>
              </a:lnSpc>
              <a:buFont typeface="Arial" panose="020B0604020202020204" pitchFamily="34" charset="0"/>
              <a:buChar char="•"/>
            </a:pPr>
            <a:r>
              <a:rPr lang="fr-CA" altLang="en-US" sz="2800" b="1"/>
              <a:t>Aperçu de la </a:t>
            </a:r>
            <a:r>
              <a:rPr lang="fr-CA" altLang="en-US" sz="2800" b="1" i="1"/>
              <a:t>Loi sur l’hygiène et la sécurité au travail</a:t>
            </a:r>
            <a:r>
              <a:rPr lang="fr-CA" altLang="en-US" sz="2800" b="1"/>
              <a:t> et de ses règlements</a:t>
            </a:r>
            <a:endParaRPr lang="en-US" altLang="en-US" sz="2800" b="1"/>
          </a:p>
          <a:p>
            <a:pPr marL="990600" lvl="1" indent="-533400" eaLnBrk="1" hangingPunct="1">
              <a:lnSpc>
                <a:spcPct val="150000"/>
              </a:lnSpc>
              <a:buFont typeface="Arial" panose="020B0604020202020204" pitchFamily="34" charset="0"/>
              <a:buChar char="•"/>
            </a:pPr>
            <a:r>
              <a:rPr lang="en-US" altLang="en-US" sz="2800" b="1"/>
              <a:t>Questions </a:t>
            </a:r>
            <a:r>
              <a:rPr lang="fr-CA" altLang="en-US" sz="2800" b="1"/>
              <a:t>et</a:t>
            </a:r>
            <a:r>
              <a:rPr lang="en-US" altLang="en-US" sz="2800" b="1"/>
              <a:t> </a:t>
            </a:r>
            <a:r>
              <a:rPr lang="fr-CA" altLang="en-US" sz="2800" b="1"/>
              <a:t>d</a:t>
            </a:r>
            <a:r>
              <a:rPr lang="en-US" altLang="en-US" sz="2800" b="1"/>
              <a:t>iscussion</a:t>
            </a:r>
          </a:p>
          <a:p>
            <a:pPr marL="990600" lvl="1" indent="-533400" eaLnBrk="1" hangingPunct="1">
              <a:lnSpc>
                <a:spcPct val="150000"/>
              </a:lnSpc>
              <a:buFont typeface="Arial" panose="020B0604020202020204" pitchFamily="34" charset="0"/>
              <a:buChar char="•"/>
            </a:pPr>
            <a:r>
              <a:rPr lang="fr-CA" altLang="en-US" sz="2800" b="1"/>
              <a:t>Points à considérer</a:t>
            </a:r>
            <a:endParaRPr lang="en-US" altLang="en-US" sz="2800" b="1"/>
          </a:p>
        </p:txBody>
      </p:sp>
      <p:pic>
        <p:nvPicPr>
          <p:cNvPr id="7172" name="Picture 5">
            <a:extLst>
              <a:ext uri="{FF2B5EF4-FFF2-40B4-BE49-F238E27FC236}">
                <a16:creationId xmlns:a16="http://schemas.microsoft.com/office/drawing/2014/main" id="{09AB0AF3-2F10-4089-86C9-E53CB071D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B297CDF-A11F-40EA-9626-5AC34AE6949F}"/>
              </a:ext>
            </a:extLst>
          </p:cNvPr>
          <p:cNvSpPr>
            <a:spLocks noGrp="1" noChangeArrowheads="1"/>
          </p:cNvSpPr>
          <p:nvPr>
            <p:ph type="title"/>
          </p:nvPr>
        </p:nvSpPr>
        <p:spPr>
          <a:xfrm>
            <a:off x="1828800" y="762000"/>
            <a:ext cx="7086600" cy="838200"/>
          </a:xfrm>
        </p:spPr>
        <p:txBody>
          <a:bodyPr/>
          <a:lstStyle/>
          <a:p>
            <a:pPr eaLnBrk="1" hangingPunct="1"/>
            <a:r>
              <a:rPr lang="fr-CA" altLang="en-US" sz="3000">
                <a:cs typeface="Times New Roman" panose="02020603050405020304" pitchFamily="18" charset="0"/>
              </a:rPr>
              <a:t>Exposé sur la sécurité n</a:t>
            </a:r>
            <a:r>
              <a:rPr lang="fr-CA" altLang="en-US" sz="3000" baseline="30000">
                <a:cs typeface="Times New Roman" panose="02020603050405020304" pitchFamily="18" charset="0"/>
              </a:rPr>
              <a:t>o</a:t>
            </a:r>
            <a:r>
              <a:rPr lang="en-US" altLang="en-US" sz="3000">
                <a:cs typeface="Times New Roman" panose="02020603050405020304" pitchFamily="18" charset="0"/>
              </a:rPr>
              <a:t> 20</a:t>
            </a:r>
            <a:br>
              <a:rPr lang="en-US" altLang="en-US" sz="3000">
                <a:cs typeface="Times New Roman" panose="02020603050405020304" pitchFamily="18" charset="0"/>
              </a:rPr>
            </a:br>
            <a:r>
              <a:rPr lang="fr-CA" altLang="en-US" sz="3000">
                <a:cs typeface="Times New Roman" panose="02020603050405020304" pitchFamily="18" charset="0"/>
              </a:rPr>
              <a:t>Excavation de tranchées –</a:t>
            </a:r>
            <a:r>
              <a:rPr lang="en-US" altLang="en-US" sz="3000">
                <a:cs typeface="Times New Roman" panose="02020603050405020304" pitchFamily="18" charset="0"/>
              </a:rPr>
              <a:t> Inspection</a:t>
            </a:r>
          </a:p>
        </p:txBody>
      </p:sp>
      <p:sp>
        <p:nvSpPr>
          <p:cNvPr id="62467" name="Rectangle 3">
            <a:extLst>
              <a:ext uri="{FF2B5EF4-FFF2-40B4-BE49-F238E27FC236}">
                <a16:creationId xmlns:a16="http://schemas.microsoft.com/office/drawing/2014/main" id="{54282573-649A-44D8-9133-A496A082D609}"/>
              </a:ext>
            </a:extLst>
          </p:cNvPr>
          <p:cNvSpPr>
            <a:spLocks noGrp="1" noChangeArrowheads="1"/>
          </p:cNvSpPr>
          <p:nvPr>
            <p:ph type="body" idx="1"/>
          </p:nvPr>
        </p:nvSpPr>
        <p:spPr>
          <a:xfrm>
            <a:off x="228600" y="1981200"/>
            <a:ext cx="8686800" cy="4495800"/>
          </a:xfrm>
        </p:spPr>
        <p:txBody>
          <a:bodyPr/>
          <a:lstStyle/>
          <a:p>
            <a:pPr marL="0" indent="0" eaLnBrk="1" hangingPunct="1">
              <a:buFontTx/>
              <a:buNone/>
              <a:tabLst>
                <a:tab pos="381000" algn="l"/>
              </a:tabLst>
            </a:pPr>
            <a:r>
              <a:rPr lang="fr-CA" altLang="en-US" sz="2800" b="1">
                <a:cs typeface="Times New Roman" panose="02020603050405020304" pitchFamily="18" charset="0"/>
              </a:rPr>
              <a:t>Dans le cas de l’étayage hydraulique, recherchez la présence des anomalies suivantes :</a:t>
            </a:r>
            <a:endParaRPr lang="en-US" altLang="en-US" sz="2800" b="1">
              <a:cs typeface="Times New Roman" panose="02020603050405020304" pitchFamily="18" charset="0"/>
            </a:endParaRPr>
          </a:p>
          <a:p>
            <a:pPr marL="0" indent="0" eaLnBrk="1" hangingPunct="1">
              <a:lnSpc>
                <a:spcPct val="150000"/>
              </a:lnSpc>
              <a:buFontTx/>
              <a:buChar char="•"/>
              <a:tabLst>
                <a:tab pos="381000" algn="l"/>
              </a:tabLst>
            </a:pPr>
            <a:r>
              <a:rPr lang="fr-CA" altLang="en-US" sz="2800" b="1">
                <a:cs typeface="Times New Roman" panose="02020603050405020304" pitchFamily="18" charset="0"/>
              </a:rPr>
              <a:t>	Fuites dans les tuyaux et les vérins</a:t>
            </a:r>
            <a:endParaRPr lang="en-US" altLang="en-US" sz="2800" b="1">
              <a:cs typeface="Times New Roman" panose="02020603050405020304" pitchFamily="18" charset="0"/>
            </a:endParaRPr>
          </a:p>
          <a:p>
            <a:pPr marL="0" indent="0" eaLnBrk="1" hangingPunct="1">
              <a:buFontTx/>
              <a:buChar char="•"/>
              <a:tabLst>
                <a:tab pos="381000" algn="l"/>
              </a:tabLst>
            </a:pPr>
            <a:r>
              <a:rPr lang="fr-CA" altLang="en-US" sz="2800" b="1">
                <a:cs typeface="Times New Roman" panose="02020603050405020304" pitchFamily="18" charset="0"/>
              </a:rPr>
              <a:t>	Bases tordues</a:t>
            </a:r>
            <a:endParaRPr lang="en-US" altLang="en-US" sz="2800" b="1">
              <a:cs typeface="Times New Roman" panose="02020603050405020304" pitchFamily="18" charset="0"/>
            </a:endParaRPr>
          </a:p>
          <a:p>
            <a:pPr marL="0" indent="0" eaLnBrk="1" hangingPunct="1">
              <a:buFontTx/>
              <a:buChar char="•"/>
              <a:tabLst>
                <a:tab pos="381000" algn="l"/>
              </a:tabLst>
            </a:pPr>
            <a:r>
              <a:rPr lang="fr-CA" altLang="en-US" sz="2800" b="1">
                <a:cs typeface="Times New Roman" panose="02020603050405020304" pitchFamily="18" charset="0"/>
              </a:rPr>
              <a:t>	Raccords brisés ou fendus</a:t>
            </a:r>
            <a:endParaRPr lang="en-US" altLang="en-US" sz="2800" b="1">
              <a:cs typeface="Times New Roman" panose="02020603050405020304" pitchFamily="18" charset="0"/>
            </a:endParaRPr>
          </a:p>
          <a:p>
            <a:pPr marL="0" indent="0" eaLnBrk="1" hangingPunct="1">
              <a:buFontTx/>
              <a:buChar char="•"/>
              <a:tabLst>
                <a:tab pos="381000" algn="l"/>
              </a:tabLst>
            </a:pPr>
            <a:r>
              <a:rPr lang="fr-CA" altLang="en-US" sz="2800" b="1">
                <a:cs typeface="Times New Roman" panose="02020603050405020304" pitchFamily="18" charset="0"/>
              </a:rPr>
              <a:t>	Panneaux craqués, fendus ou endommagés</a:t>
            </a:r>
            <a:endParaRPr lang="en-US" altLang="en-US" sz="2800" b="1">
              <a:cs typeface="Times New Roman" panose="02020603050405020304" pitchFamily="18" charset="0"/>
            </a:endParaRPr>
          </a:p>
        </p:txBody>
      </p:sp>
      <p:pic>
        <p:nvPicPr>
          <p:cNvPr id="62468" name="Picture 4">
            <a:extLst>
              <a:ext uri="{FF2B5EF4-FFF2-40B4-BE49-F238E27FC236}">
                <a16:creationId xmlns:a16="http://schemas.microsoft.com/office/drawing/2014/main" id="{430892F0-1FD9-48B9-A925-9F9FFD0C4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A66A563-8FF5-4160-816B-18F874528074}"/>
              </a:ext>
            </a:extLst>
          </p:cNvPr>
          <p:cNvSpPr>
            <a:spLocks noGrp="1" noChangeArrowheads="1"/>
          </p:cNvSpPr>
          <p:nvPr>
            <p:ph type="title"/>
          </p:nvPr>
        </p:nvSpPr>
        <p:spPr>
          <a:xfrm>
            <a:off x="1828800" y="762000"/>
            <a:ext cx="7162800" cy="838200"/>
          </a:xfrm>
        </p:spPr>
        <p:txBody>
          <a:bodyPr/>
          <a:lstStyle/>
          <a:p>
            <a:pPr eaLnBrk="1" hangingPunct="1"/>
            <a:r>
              <a:rPr lang="fr-CA" altLang="en-US" sz="3000">
                <a:cs typeface="Times New Roman" panose="02020603050405020304" pitchFamily="18" charset="0"/>
              </a:rPr>
              <a:t>Exposé sur la sécurité n</a:t>
            </a:r>
            <a:r>
              <a:rPr lang="fr-CA" altLang="en-US" sz="3000" baseline="30000">
                <a:cs typeface="Times New Roman" panose="02020603050405020304" pitchFamily="18" charset="0"/>
              </a:rPr>
              <a:t>o</a:t>
            </a:r>
            <a:r>
              <a:rPr lang="en-US" altLang="en-US" sz="3000">
                <a:cs typeface="Times New Roman" panose="02020603050405020304" pitchFamily="18" charset="0"/>
              </a:rPr>
              <a:t> 20</a:t>
            </a:r>
            <a:br>
              <a:rPr lang="en-US" altLang="en-US" sz="3000">
                <a:cs typeface="Times New Roman" panose="02020603050405020304" pitchFamily="18" charset="0"/>
              </a:rPr>
            </a:br>
            <a:r>
              <a:rPr lang="fr-CA" altLang="en-US" sz="3000">
                <a:cs typeface="Times New Roman" panose="02020603050405020304" pitchFamily="18" charset="0"/>
              </a:rPr>
              <a:t>Excavation de tranchées –</a:t>
            </a:r>
            <a:r>
              <a:rPr lang="en-US" altLang="en-US" sz="3000">
                <a:cs typeface="Times New Roman" panose="02020603050405020304" pitchFamily="18" charset="0"/>
              </a:rPr>
              <a:t> Inspection</a:t>
            </a:r>
          </a:p>
        </p:txBody>
      </p:sp>
      <p:sp>
        <p:nvSpPr>
          <p:cNvPr id="164867" name="Rectangle 3">
            <a:extLst>
              <a:ext uri="{FF2B5EF4-FFF2-40B4-BE49-F238E27FC236}">
                <a16:creationId xmlns:a16="http://schemas.microsoft.com/office/drawing/2014/main" id="{34608A22-A17A-4B1E-91C0-824EE351D19C}"/>
              </a:ext>
            </a:extLst>
          </p:cNvPr>
          <p:cNvSpPr>
            <a:spLocks noGrp="1" noChangeArrowheads="1"/>
          </p:cNvSpPr>
          <p:nvPr>
            <p:ph type="body" idx="1"/>
          </p:nvPr>
        </p:nvSpPr>
        <p:spPr>
          <a:xfrm>
            <a:off x="381000" y="1981200"/>
            <a:ext cx="8534400" cy="4191000"/>
          </a:xfrm>
        </p:spPr>
        <p:txBody>
          <a:bodyPr/>
          <a:lstStyle/>
          <a:p>
            <a:pPr marL="0" indent="0" eaLnBrk="1" hangingPunct="1">
              <a:lnSpc>
                <a:spcPct val="90000"/>
              </a:lnSpc>
              <a:buFontTx/>
              <a:buNone/>
              <a:tabLst>
                <a:tab pos="381000" algn="l"/>
              </a:tabLst>
              <a:defRPr/>
            </a:pPr>
            <a:r>
              <a:rPr lang="fr-CA" sz="2800" b="1" dirty="0">
                <a:cs typeface="Times New Roman" pitchFamily="18" charset="0"/>
              </a:rPr>
              <a:t>Dans le cas des étayages en bois, recherchez les anomalies suivantes :</a:t>
            </a:r>
            <a:endParaRPr lang="en-US" sz="2800" b="1" dirty="0">
              <a:cs typeface="Times New Roman" pitchFamily="18" charset="0"/>
            </a:endParaRPr>
          </a:p>
          <a:p>
            <a:pPr marL="447675" indent="-447675" eaLnBrk="1" hangingPunct="1">
              <a:lnSpc>
                <a:spcPct val="150000"/>
              </a:lnSpc>
              <a:buFontTx/>
              <a:buChar char="•"/>
              <a:tabLst>
                <a:tab pos="381000" algn="l"/>
              </a:tabLst>
              <a:defRPr/>
            </a:pPr>
            <a:r>
              <a:rPr lang="fr-CA" sz="2800" b="1" dirty="0">
                <a:cs typeface="Times New Roman" pitchFamily="18" charset="0"/>
              </a:rPr>
              <a:t>Panneaux fendus ou arqués </a:t>
            </a:r>
            <a:endParaRPr lang="en-US" sz="2800" b="1" dirty="0">
              <a:cs typeface="Times New Roman" pitchFamily="18" charset="0"/>
            </a:endParaRPr>
          </a:p>
          <a:p>
            <a:pPr marL="447675" indent="-447675" eaLnBrk="1" hangingPunct="1">
              <a:lnSpc>
                <a:spcPct val="90000"/>
              </a:lnSpc>
              <a:buFontTx/>
              <a:buChar char="•"/>
              <a:tabLst>
                <a:tab pos="381000" algn="l"/>
              </a:tabLst>
              <a:defRPr/>
            </a:pPr>
            <a:r>
              <a:rPr lang="fr-CA" sz="2800" b="1" dirty="0">
                <a:cs typeface="Times New Roman" pitchFamily="18" charset="0"/>
              </a:rPr>
              <a:t>Raidisseurs écrasés aux points de rencontre avec les étais </a:t>
            </a:r>
            <a:endParaRPr lang="en-US" sz="2800" b="1" dirty="0">
              <a:cs typeface="Times New Roman" pitchFamily="18" charset="0"/>
            </a:endParaRPr>
          </a:p>
          <a:p>
            <a:pPr marL="447675" indent="-447675" eaLnBrk="1" hangingPunct="1">
              <a:lnSpc>
                <a:spcPct val="90000"/>
              </a:lnSpc>
              <a:buFontTx/>
              <a:buChar char="•"/>
              <a:tabLst>
                <a:tab pos="381000" algn="l"/>
              </a:tabLst>
              <a:defRPr/>
            </a:pPr>
            <a:r>
              <a:rPr lang="fr-CA" sz="2800" b="1" dirty="0">
                <a:cs typeface="Times New Roman" pitchFamily="18" charset="0"/>
              </a:rPr>
              <a:t>Tasseaux lâches ou manquants </a:t>
            </a:r>
            <a:endParaRPr lang="en-US" sz="2800" b="1" dirty="0">
              <a:cs typeface="Times New Roman" pitchFamily="18" charset="0"/>
            </a:endParaRPr>
          </a:p>
          <a:p>
            <a:pPr marL="447675" indent="-447675" eaLnBrk="1" hangingPunct="1">
              <a:lnSpc>
                <a:spcPct val="90000"/>
              </a:lnSpc>
              <a:buFontTx/>
              <a:buChar char="•"/>
              <a:tabLst>
                <a:tab pos="381000" algn="l"/>
              </a:tabLst>
              <a:defRPr/>
            </a:pPr>
            <a:r>
              <a:rPr lang="fr-CA" sz="2800" b="1" dirty="0">
                <a:cs typeface="Times New Roman" pitchFamily="18" charset="0"/>
              </a:rPr>
              <a:t>Raidisseurs fendus ou arqués </a:t>
            </a:r>
            <a:endParaRPr lang="en-US" sz="2800" b="1" dirty="0">
              <a:cs typeface="Times New Roman" pitchFamily="18" charset="0"/>
            </a:endParaRPr>
          </a:p>
          <a:p>
            <a:pPr marL="447675" indent="-447675" eaLnBrk="1" hangingPunct="1">
              <a:lnSpc>
                <a:spcPct val="90000"/>
              </a:lnSpc>
              <a:buFontTx/>
              <a:buChar char="•"/>
              <a:tabLst>
                <a:tab pos="381000" algn="l"/>
              </a:tabLst>
              <a:defRPr/>
            </a:pPr>
            <a:r>
              <a:rPr lang="fr-CA" sz="2800" b="1" dirty="0">
                <a:cs typeface="Times New Roman" pitchFamily="18" charset="0"/>
              </a:rPr>
              <a:t>Étais instables </a:t>
            </a:r>
            <a:endParaRPr lang="en-US" sz="2800" b="1" dirty="0">
              <a:cs typeface="Times New Roman" pitchFamily="18" charset="0"/>
            </a:endParaRPr>
          </a:p>
        </p:txBody>
      </p:sp>
      <p:pic>
        <p:nvPicPr>
          <p:cNvPr id="63492" name="Picture 4">
            <a:extLst>
              <a:ext uri="{FF2B5EF4-FFF2-40B4-BE49-F238E27FC236}">
                <a16:creationId xmlns:a16="http://schemas.microsoft.com/office/drawing/2014/main" id="{43039943-AA22-4797-8C41-0929EA314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8606DE8-E466-4996-96F2-C0DB2EA964D3}"/>
              </a:ext>
            </a:extLst>
          </p:cNvPr>
          <p:cNvSpPr>
            <a:spLocks noGrp="1" noChangeArrowheads="1"/>
          </p:cNvSpPr>
          <p:nvPr>
            <p:ph type="title"/>
          </p:nvPr>
        </p:nvSpPr>
        <p:spPr>
          <a:xfrm>
            <a:off x="1828800" y="762000"/>
            <a:ext cx="7086600" cy="838200"/>
          </a:xfrm>
        </p:spPr>
        <p:txBody>
          <a:bodyPr/>
          <a:lstStyle/>
          <a:p>
            <a:pPr eaLnBrk="1" hangingPunct="1"/>
            <a:r>
              <a:rPr lang="fr-CA" altLang="en-US" sz="3000">
                <a:cs typeface="Times New Roman" panose="02020603050405020304" pitchFamily="18" charset="0"/>
              </a:rPr>
              <a:t>Exposé sur la sécurité n</a:t>
            </a:r>
            <a:r>
              <a:rPr lang="fr-CA" altLang="en-US" sz="3000" baseline="30000">
                <a:cs typeface="Times New Roman" panose="02020603050405020304" pitchFamily="18" charset="0"/>
              </a:rPr>
              <a:t>o</a:t>
            </a:r>
            <a:r>
              <a:rPr lang="en-US" altLang="en-US" sz="3000">
                <a:cs typeface="Times New Roman" panose="02020603050405020304" pitchFamily="18" charset="0"/>
              </a:rPr>
              <a:t> 20</a:t>
            </a:r>
            <a:br>
              <a:rPr lang="en-US" altLang="en-US" sz="3000">
                <a:cs typeface="Times New Roman" panose="02020603050405020304" pitchFamily="18" charset="0"/>
              </a:rPr>
            </a:br>
            <a:r>
              <a:rPr lang="fr-CA" altLang="en-US" sz="3000">
                <a:cs typeface="Times New Roman" panose="02020603050405020304" pitchFamily="18" charset="0"/>
              </a:rPr>
              <a:t>Excavation de tranchées –</a:t>
            </a:r>
            <a:r>
              <a:rPr lang="en-US" altLang="en-US" sz="3000">
                <a:cs typeface="Times New Roman" panose="02020603050405020304" pitchFamily="18" charset="0"/>
              </a:rPr>
              <a:t> Inspection</a:t>
            </a:r>
          </a:p>
        </p:txBody>
      </p:sp>
      <p:sp>
        <p:nvSpPr>
          <p:cNvPr id="166915" name="Rectangle 3">
            <a:extLst>
              <a:ext uri="{FF2B5EF4-FFF2-40B4-BE49-F238E27FC236}">
                <a16:creationId xmlns:a16="http://schemas.microsoft.com/office/drawing/2014/main" id="{207C61D5-8AC1-48F8-845C-A382E88F9AEC}"/>
              </a:ext>
            </a:extLst>
          </p:cNvPr>
          <p:cNvSpPr>
            <a:spLocks noGrp="1" noChangeArrowheads="1"/>
          </p:cNvSpPr>
          <p:nvPr>
            <p:ph type="body" idx="1"/>
          </p:nvPr>
        </p:nvSpPr>
        <p:spPr>
          <a:xfrm>
            <a:off x="228600" y="1828800"/>
            <a:ext cx="8686800" cy="4572000"/>
          </a:xfrm>
        </p:spPr>
        <p:txBody>
          <a:bodyPr/>
          <a:lstStyle/>
          <a:p>
            <a:pPr marL="0" indent="0" eaLnBrk="1" hangingPunct="1">
              <a:lnSpc>
                <a:spcPct val="90000"/>
              </a:lnSpc>
              <a:buFontTx/>
              <a:buNone/>
              <a:tabLst>
                <a:tab pos="285750" algn="l"/>
              </a:tabLst>
              <a:defRPr/>
            </a:pPr>
            <a:r>
              <a:rPr lang="fr-CA" sz="2800" b="1" dirty="0">
                <a:cs typeface="Times New Roman" pitchFamily="18" charset="0"/>
              </a:rPr>
              <a:t>Dans le cas des caissons de tranchée, recherchez les anomalies suivantes : </a:t>
            </a:r>
            <a:endParaRPr lang="en-US" sz="2800" b="1" dirty="0">
              <a:cs typeface="Times New Roman" pitchFamily="18" charset="0"/>
            </a:endParaRPr>
          </a:p>
          <a:p>
            <a:pPr marL="354013" indent="-354013" eaLnBrk="1" hangingPunct="1">
              <a:lnSpc>
                <a:spcPct val="150000"/>
              </a:lnSpc>
              <a:buFontTx/>
              <a:buChar char="•"/>
              <a:tabLst>
                <a:tab pos="285750" algn="l"/>
              </a:tabLst>
              <a:defRPr/>
            </a:pPr>
            <a:r>
              <a:rPr lang="fr-CA" sz="2800" b="1" dirty="0">
                <a:cs typeface="Times New Roman" pitchFamily="18" charset="0"/>
              </a:rPr>
              <a:t>Plaques déformées</a:t>
            </a:r>
            <a:endParaRPr lang="en-US" sz="2800" b="1" dirty="0">
              <a:cs typeface="Times New Roman" pitchFamily="18" charset="0"/>
            </a:endParaRPr>
          </a:p>
          <a:p>
            <a:pPr marL="354013" indent="-354013" eaLnBrk="1" hangingPunct="1">
              <a:lnSpc>
                <a:spcPct val="90000"/>
              </a:lnSpc>
              <a:buFontTx/>
              <a:buChar char="•"/>
              <a:tabLst>
                <a:tab pos="285750" algn="l"/>
              </a:tabLst>
              <a:defRPr/>
            </a:pPr>
            <a:r>
              <a:rPr lang="fr-CA" sz="2800" b="1" dirty="0">
                <a:cs typeface="Times New Roman" pitchFamily="18" charset="0"/>
              </a:rPr>
              <a:t>Soudures irrégulières ou déformées dans les manchons et les étais</a:t>
            </a:r>
            <a:endParaRPr lang="en-US" sz="2800" b="1" dirty="0">
              <a:cs typeface="Times New Roman" pitchFamily="18" charset="0"/>
            </a:endParaRPr>
          </a:p>
          <a:p>
            <a:pPr marL="354013" indent="-354013" eaLnBrk="1" hangingPunct="1">
              <a:lnSpc>
                <a:spcPct val="90000"/>
              </a:lnSpc>
              <a:buFontTx/>
              <a:buChar char="•"/>
              <a:tabLst>
                <a:tab pos="285750" algn="l"/>
              </a:tabLst>
              <a:defRPr/>
            </a:pPr>
            <a:r>
              <a:rPr lang="fr-CA" sz="2800" b="1" dirty="0">
                <a:cs typeface="Times New Roman" pitchFamily="18" charset="0"/>
              </a:rPr>
              <a:t>Étais manquants </a:t>
            </a:r>
            <a:endParaRPr lang="en-US" sz="2800" b="1" dirty="0">
              <a:cs typeface="Times New Roman" pitchFamily="18" charset="0"/>
            </a:endParaRPr>
          </a:p>
          <a:p>
            <a:pPr marL="354013" indent="-354013" eaLnBrk="1" hangingPunct="1">
              <a:lnSpc>
                <a:spcPct val="90000"/>
              </a:lnSpc>
              <a:buFontTx/>
              <a:buChar char="•"/>
              <a:tabLst>
                <a:tab pos="285750" algn="l"/>
              </a:tabLst>
              <a:defRPr/>
            </a:pPr>
            <a:r>
              <a:rPr lang="fr-CA" sz="2800" b="1" dirty="0">
                <a:cs typeface="Times New Roman" pitchFamily="18" charset="0"/>
              </a:rPr>
              <a:t>Étais déformés</a:t>
            </a:r>
            <a:endParaRPr lang="en-US" sz="2800" b="1" dirty="0">
              <a:cs typeface="Times New Roman" pitchFamily="18" charset="0"/>
            </a:endParaRPr>
          </a:p>
          <a:p>
            <a:pPr marL="354013" indent="-354013" eaLnBrk="1" hangingPunct="1">
              <a:lnSpc>
                <a:spcPct val="90000"/>
              </a:lnSpc>
              <a:buFontTx/>
              <a:buChar char="•"/>
              <a:tabLst>
                <a:tab pos="285750" algn="l"/>
              </a:tabLst>
              <a:defRPr/>
            </a:pPr>
            <a:r>
              <a:rPr lang="fr-CA" sz="2800" b="1" dirty="0">
                <a:cs typeface="Times New Roman" pitchFamily="18" charset="0"/>
              </a:rPr>
              <a:t>Plaques présentant des trous, des déformations ou d’autres dommages </a:t>
            </a:r>
            <a:endParaRPr lang="en-US" sz="2800" b="1" dirty="0">
              <a:cs typeface="Times New Roman" pitchFamily="18" charset="0"/>
            </a:endParaRPr>
          </a:p>
        </p:txBody>
      </p:sp>
      <p:pic>
        <p:nvPicPr>
          <p:cNvPr id="64516" name="Picture 4">
            <a:extLst>
              <a:ext uri="{FF2B5EF4-FFF2-40B4-BE49-F238E27FC236}">
                <a16:creationId xmlns:a16="http://schemas.microsoft.com/office/drawing/2014/main" id="{FB839EBE-73D7-42A8-B6F0-C706717C1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E84B84B-D6B5-4CF0-8086-3F0938C8F371}"/>
              </a:ext>
            </a:extLst>
          </p:cNvPr>
          <p:cNvSpPr>
            <a:spLocks noGrp="1" noChangeArrowheads="1"/>
          </p:cNvSpPr>
          <p:nvPr>
            <p:ph type="title"/>
          </p:nvPr>
        </p:nvSpPr>
        <p:spPr>
          <a:xfrm>
            <a:off x="1828800" y="609600"/>
            <a:ext cx="7315200" cy="1143000"/>
          </a:xfrm>
        </p:spPr>
        <p:txBody>
          <a:bodyPr/>
          <a:lstStyle/>
          <a:p>
            <a:pPr eaLnBrk="1" hangingPunct="1"/>
            <a:r>
              <a:rPr lang="fr-CA" altLang="en-US" sz="2400">
                <a:cs typeface="Times New Roman" panose="02020603050405020304" pitchFamily="18" charset="0"/>
              </a:rPr>
              <a:t>Exposé sur la sécurité n</a:t>
            </a:r>
            <a:r>
              <a:rPr lang="fr-CA" altLang="en-US" sz="2400" baseline="30000">
                <a:cs typeface="Times New Roman" panose="02020603050405020304" pitchFamily="18" charset="0"/>
              </a:rPr>
              <a:t>o</a:t>
            </a:r>
            <a:r>
              <a:rPr lang="fr-CA" altLang="en-US" sz="2400">
                <a:cs typeface="Times New Roman" panose="02020603050405020304" pitchFamily="18" charset="0"/>
              </a:rPr>
              <a:t> 25</a:t>
            </a:r>
            <a:br>
              <a:rPr lang="en-US" altLang="en-US" sz="2400">
                <a:cs typeface="Times New Roman" panose="02020603050405020304" pitchFamily="18" charset="0"/>
              </a:rPr>
            </a:br>
            <a:r>
              <a:rPr lang="fr-CA" altLang="en-US" sz="2400">
                <a:cs typeface="Times New Roman" panose="02020603050405020304" pitchFamily="18" charset="0"/>
              </a:rPr>
              <a:t>Localisation des installations de services publics</a:t>
            </a:r>
            <a:endParaRPr lang="en-US" altLang="en-US" sz="2400">
              <a:cs typeface="Times New Roman" panose="02020603050405020304" pitchFamily="18" charset="0"/>
            </a:endParaRPr>
          </a:p>
        </p:txBody>
      </p:sp>
      <p:sp>
        <p:nvSpPr>
          <p:cNvPr id="65539" name="Rectangle 3">
            <a:extLst>
              <a:ext uri="{FF2B5EF4-FFF2-40B4-BE49-F238E27FC236}">
                <a16:creationId xmlns:a16="http://schemas.microsoft.com/office/drawing/2014/main" id="{24587FDC-9280-4033-A85C-027112F9CE77}"/>
              </a:ext>
            </a:extLst>
          </p:cNvPr>
          <p:cNvSpPr>
            <a:spLocks noGrp="1" noChangeArrowheads="1"/>
          </p:cNvSpPr>
          <p:nvPr>
            <p:ph type="body" idx="1"/>
          </p:nvPr>
        </p:nvSpPr>
        <p:spPr>
          <a:xfrm>
            <a:off x="152400" y="1981200"/>
            <a:ext cx="8763000" cy="4419600"/>
          </a:xfrm>
        </p:spPr>
        <p:txBody>
          <a:bodyPr/>
          <a:lstStyle/>
          <a:p>
            <a:pPr marL="609600" indent="-609600" eaLnBrk="1" hangingPunct="1">
              <a:lnSpc>
                <a:spcPct val="90000"/>
              </a:lnSpc>
              <a:buFontTx/>
              <a:buChar char="•"/>
            </a:pPr>
            <a:r>
              <a:rPr lang="fr-CA" altLang="en-US" sz="2800" b="1">
                <a:cs typeface="Times New Roman" panose="02020603050405020304" pitchFamily="18" charset="0"/>
              </a:rPr>
              <a:t>Appeler l’entreprise de services publics avant de commencer à creuser.</a:t>
            </a:r>
            <a:endParaRPr lang="en-US" altLang="en-US" sz="2800" b="1">
              <a:cs typeface="Times New Roman" panose="02020603050405020304" pitchFamily="18" charset="0"/>
            </a:endParaRPr>
          </a:p>
          <a:p>
            <a:pPr marL="609600" indent="-609600" eaLnBrk="1" hangingPunct="1">
              <a:lnSpc>
                <a:spcPct val="90000"/>
              </a:lnSpc>
              <a:buFontTx/>
              <a:buChar char="•"/>
            </a:pPr>
            <a:r>
              <a:rPr lang="fr-CA" altLang="en-US" sz="2800" b="1">
                <a:cs typeface="Times New Roman" panose="02020603050405020304" pitchFamily="18" charset="0"/>
              </a:rPr>
              <a:t>L’entrepreneur doit demander aux entreprises de services publics de localiser et de marquer leurs installations souterraines. </a:t>
            </a:r>
            <a:endParaRPr lang="en-US" altLang="en-US" sz="2800" b="1">
              <a:cs typeface="Times New Roman" panose="02020603050405020304" pitchFamily="18" charset="0"/>
            </a:endParaRPr>
          </a:p>
          <a:p>
            <a:pPr marL="609600" indent="-609600" eaLnBrk="1" hangingPunct="1">
              <a:lnSpc>
                <a:spcPct val="90000"/>
              </a:lnSpc>
              <a:buFontTx/>
              <a:buChar char="•"/>
            </a:pPr>
            <a:r>
              <a:rPr lang="fr-CA" altLang="en-US" sz="2800" b="1">
                <a:cs typeface="Times New Roman" panose="02020603050405020304" pitchFamily="18" charset="0"/>
              </a:rPr>
              <a:t>On doit les découvrir en creusant à la main. </a:t>
            </a:r>
            <a:endParaRPr lang="en-US" altLang="en-US" sz="2800" b="1">
              <a:cs typeface="Times New Roman" panose="02020603050405020304" pitchFamily="18" charset="0"/>
            </a:endParaRPr>
          </a:p>
          <a:p>
            <a:pPr marL="609600" indent="-609600" eaLnBrk="1" hangingPunct="1">
              <a:lnSpc>
                <a:spcPct val="90000"/>
              </a:lnSpc>
              <a:buFontTx/>
              <a:buChar char="•"/>
            </a:pPr>
            <a:r>
              <a:rPr lang="fr-CA" altLang="en-US" sz="2800" b="1">
                <a:cs typeface="Times New Roman" panose="02020603050405020304" pitchFamily="18" charset="0"/>
              </a:rPr>
              <a:t>Une fois qu’on a découvert l’installation souterraine, on peut se servir de matériel d’excavation. </a:t>
            </a:r>
            <a:endParaRPr lang="en-US" altLang="en-US" sz="2800" b="1">
              <a:cs typeface="Times New Roman" panose="02020603050405020304" pitchFamily="18" charset="0"/>
            </a:endParaRPr>
          </a:p>
        </p:txBody>
      </p:sp>
      <p:pic>
        <p:nvPicPr>
          <p:cNvPr id="65540" name="Picture 4">
            <a:extLst>
              <a:ext uri="{FF2B5EF4-FFF2-40B4-BE49-F238E27FC236}">
                <a16:creationId xmlns:a16="http://schemas.microsoft.com/office/drawing/2014/main" id="{32E587A3-BEC5-4AD9-9A52-92D03634C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13D6CF3-54FA-40C0-A213-6DFF324C4EEF}"/>
              </a:ext>
            </a:extLst>
          </p:cNvPr>
          <p:cNvSpPr>
            <a:spLocks noGrp="1" noChangeArrowheads="1"/>
          </p:cNvSpPr>
          <p:nvPr>
            <p:ph type="title"/>
          </p:nvPr>
        </p:nvSpPr>
        <p:spPr>
          <a:xfrm>
            <a:off x="1695450" y="609600"/>
            <a:ext cx="7315200" cy="1143000"/>
          </a:xfrm>
        </p:spPr>
        <p:txBody>
          <a:bodyPr/>
          <a:lstStyle/>
          <a:p>
            <a:pPr eaLnBrk="1" hangingPunct="1"/>
            <a:r>
              <a:rPr lang="fr-CA" altLang="en-US" sz="2400">
                <a:cs typeface="Times New Roman" panose="02020603050405020304" pitchFamily="18" charset="0"/>
              </a:rPr>
              <a:t>Exposé sur la sécurité n</a:t>
            </a:r>
            <a:r>
              <a:rPr lang="fr-CA" altLang="en-US" sz="2400" baseline="30000">
                <a:cs typeface="Times New Roman" panose="02020603050405020304" pitchFamily="18" charset="0"/>
              </a:rPr>
              <a:t>o</a:t>
            </a:r>
            <a:r>
              <a:rPr lang="fr-CA" altLang="en-US" sz="2400">
                <a:cs typeface="Times New Roman" panose="02020603050405020304" pitchFamily="18" charset="0"/>
              </a:rPr>
              <a:t> 25</a:t>
            </a:r>
            <a:br>
              <a:rPr lang="en-US" altLang="en-US" sz="2400">
                <a:cs typeface="Times New Roman" panose="02020603050405020304" pitchFamily="18" charset="0"/>
              </a:rPr>
            </a:br>
            <a:r>
              <a:rPr lang="fr-CA" altLang="en-US" sz="2400">
                <a:cs typeface="Times New Roman" panose="02020603050405020304" pitchFamily="18" charset="0"/>
              </a:rPr>
              <a:t>Localisation des installations de services publics</a:t>
            </a:r>
            <a:endParaRPr lang="en-US" altLang="en-US" sz="2400">
              <a:cs typeface="Times New Roman" panose="02020603050405020304" pitchFamily="18" charset="0"/>
            </a:endParaRPr>
          </a:p>
        </p:txBody>
      </p:sp>
      <p:sp>
        <p:nvSpPr>
          <p:cNvPr id="66563" name="Rectangle 3">
            <a:extLst>
              <a:ext uri="{FF2B5EF4-FFF2-40B4-BE49-F238E27FC236}">
                <a16:creationId xmlns:a16="http://schemas.microsoft.com/office/drawing/2014/main" id="{A8D22D1D-5DE9-46E2-92EB-D6697667C100}"/>
              </a:ext>
            </a:extLst>
          </p:cNvPr>
          <p:cNvSpPr>
            <a:spLocks noGrp="1" noChangeArrowheads="1"/>
          </p:cNvSpPr>
          <p:nvPr>
            <p:ph type="body" idx="1"/>
          </p:nvPr>
        </p:nvSpPr>
        <p:spPr>
          <a:xfrm>
            <a:off x="152400" y="1828800"/>
            <a:ext cx="8534400" cy="4495800"/>
          </a:xfrm>
        </p:spPr>
        <p:txBody>
          <a:bodyPr/>
          <a:lstStyle/>
          <a:p>
            <a:pPr marL="609600" indent="-609600" eaLnBrk="1" hangingPunct="1">
              <a:buFontTx/>
              <a:buChar char="•"/>
            </a:pPr>
            <a:r>
              <a:rPr lang="fr-CA" altLang="en-US" sz="2800" b="1">
                <a:cs typeface="Times New Roman" panose="02020603050405020304" pitchFamily="18" charset="0"/>
              </a:rPr>
              <a:t>Le fournisseur de services publics doit être présent lorsque des câbles à fibre optique sont découverts. </a:t>
            </a:r>
            <a:endParaRPr lang="en-US" altLang="en-US" sz="2800" b="1">
              <a:cs typeface="Times New Roman" panose="02020603050405020304" pitchFamily="18" charset="0"/>
            </a:endParaRPr>
          </a:p>
          <a:p>
            <a:pPr marL="609600" indent="-609600" eaLnBrk="1" hangingPunct="1">
              <a:buFontTx/>
              <a:buChar char="•"/>
            </a:pPr>
            <a:r>
              <a:rPr lang="fr-CA" altLang="en-US" sz="2800" b="1">
                <a:cs typeface="Times New Roman" panose="02020603050405020304" pitchFamily="18" charset="0"/>
              </a:rPr>
              <a:t>Les tuyaux, les conduites et les câbles doivent être soutenus. </a:t>
            </a:r>
            <a:endParaRPr lang="en-US" altLang="en-US" sz="2800" b="1">
              <a:cs typeface="Times New Roman" panose="02020603050405020304" pitchFamily="18" charset="0"/>
            </a:endParaRPr>
          </a:p>
          <a:p>
            <a:pPr marL="609600" indent="-609600" eaLnBrk="1" hangingPunct="1">
              <a:buFontTx/>
              <a:buChar char="•"/>
            </a:pPr>
            <a:r>
              <a:rPr lang="fr-CA" altLang="en-US" sz="2800" b="1">
                <a:cs typeface="Times New Roman" panose="02020603050405020304" pitchFamily="18" charset="0"/>
              </a:rPr>
              <a:t>Les ruptures peuvent également menacer la population. </a:t>
            </a:r>
            <a:endParaRPr lang="en-US" altLang="en-US" sz="2800" b="1">
              <a:cs typeface="Times New Roman" panose="02020603050405020304" pitchFamily="18" charset="0"/>
            </a:endParaRPr>
          </a:p>
          <a:p>
            <a:pPr marL="609600" indent="-609600" eaLnBrk="1" hangingPunct="1">
              <a:lnSpc>
                <a:spcPct val="150000"/>
              </a:lnSpc>
              <a:buFontTx/>
              <a:buChar char="•"/>
            </a:pPr>
            <a:r>
              <a:rPr lang="fr-CA" altLang="en-US" sz="2800" b="1">
                <a:cs typeface="Times New Roman" panose="02020603050405020304" pitchFamily="18" charset="0"/>
              </a:rPr>
              <a:t>APPELEZ AVANT DE CREUSER</a:t>
            </a:r>
            <a:endParaRPr lang="en-US" altLang="en-US" sz="2800" b="1">
              <a:cs typeface="Times New Roman" panose="02020603050405020304" pitchFamily="18" charset="0"/>
            </a:endParaRPr>
          </a:p>
        </p:txBody>
      </p:sp>
      <p:pic>
        <p:nvPicPr>
          <p:cNvPr id="66564" name="Picture 4">
            <a:extLst>
              <a:ext uri="{FF2B5EF4-FFF2-40B4-BE49-F238E27FC236}">
                <a16:creationId xmlns:a16="http://schemas.microsoft.com/office/drawing/2014/main" id="{B2135069-C59C-4DE9-B1C1-A1F1C4593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8948F95-F91A-4476-90EF-3E8AE62A5FE3}"/>
              </a:ext>
            </a:extLst>
          </p:cNvPr>
          <p:cNvSpPr>
            <a:spLocks noGrp="1" noChangeArrowheads="1"/>
          </p:cNvSpPr>
          <p:nvPr>
            <p:ph type="title"/>
          </p:nvPr>
        </p:nvSpPr>
        <p:spPr>
          <a:xfrm>
            <a:off x="1752600" y="609600"/>
            <a:ext cx="7086600" cy="1143000"/>
          </a:xfrm>
        </p:spPr>
        <p:txBody>
          <a:bodyPr/>
          <a:lstStyle/>
          <a:p>
            <a:pPr eaLnBrk="1" hangingPunct="1"/>
            <a:r>
              <a:rPr lang="fr-CA" altLang="en-US" sz="2400">
                <a:cs typeface="Times New Roman" panose="02020603050405020304" pitchFamily="18" charset="0"/>
              </a:rPr>
              <a:t>Exposé sur la sécurité n</a:t>
            </a:r>
            <a:r>
              <a:rPr lang="fr-CA" altLang="en-US" sz="2400" baseline="30000">
                <a:cs typeface="Times New Roman" panose="02020603050405020304" pitchFamily="18" charset="0"/>
              </a:rPr>
              <a:t>o</a:t>
            </a:r>
            <a:r>
              <a:rPr lang="fr-CA" altLang="en-US" sz="2400">
                <a:cs typeface="Times New Roman" panose="02020603050405020304" pitchFamily="18" charset="0"/>
              </a:rPr>
              <a:t> 25</a:t>
            </a:r>
            <a:br>
              <a:rPr lang="en-US" altLang="en-US" sz="2400">
                <a:cs typeface="Times New Roman" panose="02020603050405020304" pitchFamily="18" charset="0"/>
              </a:rPr>
            </a:br>
            <a:r>
              <a:rPr lang="fr-CA" altLang="en-US" sz="2400">
                <a:cs typeface="Times New Roman" panose="02020603050405020304" pitchFamily="18" charset="0"/>
              </a:rPr>
              <a:t>Localisation des installations de services publics</a:t>
            </a:r>
            <a:endParaRPr lang="en-US" altLang="en-US" sz="2400">
              <a:cs typeface="Times New Roman" panose="02020603050405020304" pitchFamily="18" charset="0"/>
            </a:endParaRPr>
          </a:p>
        </p:txBody>
      </p:sp>
      <p:sp>
        <p:nvSpPr>
          <p:cNvPr id="67587" name="Rectangle 3">
            <a:extLst>
              <a:ext uri="{FF2B5EF4-FFF2-40B4-BE49-F238E27FC236}">
                <a16:creationId xmlns:a16="http://schemas.microsoft.com/office/drawing/2014/main" id="{C426D73F-77F6-4939-AB4A-9A824B9D694E}"/>
              </a:ext>
            </a:extLst>
          </p:cNvPr>
          <p:cNvSpPr>
            <a:spLocks noGrp="1" noChangeArrowheads="1"/>
          </p:cNvSpPr>
          <p:nvPr>
            <p:ph type="body" idx="1"/>
          </p:nvPr>
        </p:nvSpPr>
        <p:spPr>
          <a:xfrm>
            <a:off x="533400" y="1676400"/>
            <a:ext cx="7772400" cy="4572000"/>
          </a:xfrm>
        </p:spPr>
        <p:txBody>
          <a:bodyPr/>
          <a:lstStyle/>
          <a:p>
            <a:pPr marL="609600" indent="-609600" algn="ctr" eaLnBrk="1" hangingPunct="1">
              <a:buFontTx/>
              <a:buNone/>
            </a:pPr>
            <a:r>
              <a:rPr lang="fr-CA" altLang="en-US" sz="1800" b="1">
                <a:cs typeface="Times New Roman" panose="02020603050405020304" pitchFamily="18" charset="0"/>
              </a:rPr>
              <a:t>Une poutre et une chaîne soutiennent un tuyau. </a:t>
            </a:r>
            <a:endParaRPr lang="en-US" altLang="en-US" sz="1800" b="1">
              <a:cs typeface="Times New Roman" panose="02020603050405020304" pitchFamily="18" charset="0"/>
            </a:endParaRPr>
          </a:p>
        </p:txBody>
      </p:sp>
      <p:pic>
        <p:nvPicPr>
          <p:cNvPr id="67588" name="Picture 4">
            <a:extLst>
              <a:ext uri="{FF2B5EF4-FFF2-40B4-BE49-F238E27FC236}">
                <a16:creationId xmlns:a16="http://schemas.microsoft.com/office/drawing/2014/main" id="{2BDA09B2-6934-4C8C-A739-ED2406BAD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07" b="2414"/>
          <a:stretch>
            <a:fillRect/>
          </a:stretch>
        </p:blipFill>
        <p:spPr bwMode="auto">
          <a:xfrm>
            <a:off x="0" y="20574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10">
            <a:hlinkClick r:id="rId4"/>
            <a:extLst>
              <a:ext uri="{FF2B5EF4-FFF2-40B4-BE49-F238E27FC236}">
                <a16:creationId xmlns:a16="http://schemas.microsoft.com/office/drawing/2014/main" id="{9E35B248-49BF-4866-B4F9-9ACBD0F21C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CB08B7F-10D2-49D7-B215-16D25E3B5182}"/>
              </a:ext>
            </a:extLst>
          </p:cNvPr>
          <p:cNvSpPr>
            <a:spLocks noGrp="1" noChangeArrowheads="1"/>
          </p:cNvSpPr>
          <p:nvPr>
            <p:ph type="title"/>
          </p:nvPr>
        </p:nvSpPr>
        <p:spPr>
          <a:xfrm>
            <a:off x="1704975" y="609600"/>
            <a:ext cx="7315200" cy="1143000"/>
          </a:xfrm>
        </p:spPr>
        <p:txBody>
          <a:bodyPr/>
          <a:lstStyle/>
          <a:p>
            <a:pPr eaLnBrk="1" hangingPunct="1"/>
            <a:r>
              <a:rPr lang="fr-CA" altLang="en-US" sz="2600">
                <a:cs typeface="Times New Roman" panose="02020603050405020304" pitchFamily="18" charset="0"/>
              </a:rPr>
              <a:t>Danger-alerte</a:t>
            </a:r>
            <a:br>
              <a:rPr lang="en-US" altLang="en-US" sz="2600">
                <a:cs typeface="Times New Roman" panose="02020603050405020304" pitchFamily="18" charset="0"/>
              </a:rPr>
            </a:br>
            <a:r>
              <a:rPr lang="fr-CA" altLang="en-US" sz="2600">
                <a:cs typeface="Times New Roman" panose="02020603050405020304" pitchFamily="18" charset="0"/>
              </a:rPr>
              <a:t>Un travailleur néo-brunswickois est enterré vivant</a:t>
            </a:r>
            <a:endParaRPr lang="en-US" altLang="en-US" sz="2600">
              <a:cs typeface="Times New Roman" panose="02020603050405020304" pitchFamily="18" charset="0"/>
            </a:endParaRPr>
          </a:p>
        </p:txBody>
      </p:sp>
      <p:sp>
        <p:nvSpPr>
          <p:cNvPr id="68611" name="Rectangle 3">
            <a:extLst>
              <a:ext uri="{FF2B5EF4-FFF2-40B4-BE49-F238E27FC236}">
                <a16:creationId xmlns:a16="http://schemas.microsoft.com/office/drawing/2014/main" id="{140739B0-469B-470B-BC7B-D33371A9D174}"/>
              </a:ext>
            </a:extLst>
          </p:cNvPr>
          <p:cNvSpPr>
            <a:spLocks noGrp="1" noChangeArrowheads="1"/>
          </p:cNvSpPr>
          <p:nvPr>
            <p:ph type="body" idx="1"/>
          </p:nvPr>
        </p:nvSpPr>
        <p:spPr>
          <a:xfrm>
            <a:off x="0" y="1828800"/>
            <a:ext cx="8915400" cy="4572000"/>
          </a:xfrm>
        </p:spPr>
        <p:txBody>
          <a:bodyPr/>
          <a:lstStyle/>
          <a:p>
            <a:pPr marL="609600" indent="-609600" eaLnBrk="1" hangingPunct="1">
              <a:lnSpc>
                <a:spcPct val="90000"/>
              </a:lnSpc>
              <a:buFontTx/>
              <a:buChar char="•"/>
            </a:pPr>
            <a:r>
              <a:rPr lang="fr-CA" altLang="en-US" sz="2700" b="1">
                <a:cs typeface="Times New Roman" panose="02020603050405020304" pitchFamily="18" charset="0"/>
              </a:rPr>
              <a:t>Tranchée de 1,8 m de profondeur et de 2 m de largeur</a:t>
            </a:r>
            <a:endParaRPr lang="en-US" altLang="en-US" sz="2700" b="1">
              <a:cs typeface="Times New Roman" panose="02020603050405020304" pitchFamily="18" charset="0"/>
            </a:endParaRPr>
          </a:p>
          <a:p>
            <a:pPr marL="609600" indent="-609600" eaLnBrk="1" hangingPunct="1">
              <a:lnSpc>
                <a:spcPct val="90000"/>
              </a:lnSpc>
              <a:buFontTx/>
              <a:buChar char="•"/>
            </a:pPr>
            <a:r>
              <a:rPr lang="fr-CA" altLang="en-US" sz="2700" b="1">
                <a:cs typeface="Times New Roman" panose="02020603050405020304" pitchFamily="18" charset="0"/>
              </a:rPr>
              <a:t>Sol composé de terre végétale, de vase grise et de terre importée </a:t>
            </a:r>
            <a:endParaRPr lang="en-US" altLang="en-US" sz="2700" b="1">
              <a:cs typeface="Times New Roman" panose="02020603050405020304" pitchFamily="18" charset="0"/>
            </a:endParaRPr>
          </a:p>
          <a:p>
            <a:pPr marL="609600" indent="-609600" eaLnBrk="1" hangingPunct="1">
              <a:lnSpc>
                <a:spcPct val="90000"/>
              </a:lnSpc>
              <a:buFontTx/>
              <a:buChar char="•"/>
            </a:pPr>
            <a:r>
              <a:rPr lang="fr-CA" altLang="en-US" sz="2700" b="1">
                <a:cs typeface="Times New Roman" panose="02020603050405020304" pitchFamily="18" charset="0"/>
              </a:rPr>
              <a:t>Trois effondrements; on a poursuivi les travaux. </a:t>
            </a:r>
            <a:endParaRPr lang="en-US" altLang="en-US" sz="2700" b="1">
              <a:cs typeface="Times New Roman" panose="02020603050405020304" pitchFamily="18" charset="0"/>
            </a:endParaRPr>
          </a:p>
          <a:p>
            <a:pPr marL="609600" indent="-609600" eaLnBrk="1" hangingPunct="1">
              <a:lnSpc>
                <a:spcPct val="90000"/>
              </a:lnSpc>
              <a:buFontTx/>
              <a:buChar char="•"/>
            </a:pPr>
            <a:r>
              <a:rPr lang="fr-CA" altLang="en-US" sz="2700" b="1">
                <a:cs typeface="Times New Roman" panose="02020603050405020304" pitchFamily="18" charset="0"/>
              </a:rPr>
              <a:t>Un quatrième effondrement a enterré le salarié jusqu’aux épaules. </a:t>
            </a:r>
            <a:endParaRPr lang="en-US" altLang="en-US" sz="2700" b="1">
              <a:cs typeface="Times New Roman" panose="02020603050405020304" pitchFamily="18" charset="0"/>
            </a:endParaRPr>
          </a:p>
          <a:p>
            <a:pPr marL="609600" indent="-609600" eaLnBrk="1" hangingPunct="1">
              <a:lnSpc>
                <a:spcPct val="90000"/>
              </a:lnSpc>
              <a:buFontTx/>
              <a:buChar char="•"/>
            </a:pPr>
            <a:r>
              <a:rPr lang="fr-CA" altLang="en-US" sz="2700" b="1">
                <a:cs typeface="Times New Roman" panose="02020603050405020304" pitchFamily="18" charset="0"/>
              </a:rPr>
              <a:t>Le cinquième effondrement a réenterré complètement la victime et le propriétaire jusqu’aux épaules. </a:t>
            </a:r>
            <a:endParaRPr lang="en-US" altLang="en-US" sz="2700" b="1">
              <a:cs typeface="Times New Roman" panose="02020603050405020304" pitchFamily="18" charset="0"/>
            </a:endParaRPr>
          </a:p>
        </p:txBody>
      </p:sp>
      <p:pic>
        <p:nvPicPr>
          <p:cNvPr id="68612" name="Picture 10">
            <a:hlinkClick r:id="rId3"/>
            <a:extLst>
              <a:ext uri="{FF2B5EF4-FFF2-40B4-BE49-F238E27FC236}">
                <a16:creationId xmlns:a16="http://schemas.microsoft.com/office/drawing/2014/main" id="{A10D5CFE-33D8-4C7B-BD46-22674C829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D34225A-CBF0-4FAE-BADE-BFFE7FBDEBB2}"/>
              </a:ext>
            </a:extLst>
          </p:cNvPr>
          <p:cNvSpPr>
            <a:spLocks noGrp="1" noChangeArrowheads="1"/>
          </p:cNvSpPr>
          <p:nvPr>
            <p:ph type="body" idx="1"/>
          </p:nvPr>
        </p:nvSpPr>
        <p:spPr>
          <a:xfrm>
            <a:off x="0" y="1447800"/>
            <a:ext cx="8915400" cy="4724400"/>
          </a:xfrm>
        </p:spPr>
        <p:txBody>
          <a:bodyPr/>
          <a:lstStyle/>
          <a:p>
            <a:pPr marL="609600" indent="-609600" eaLnBrk="1" hangingPunct="1"/>
            <a:endParaRPr lang="en-US" altLang="en-US" sz="2600">
              <a:solidFill>
                <a:srgbClr val="FFFF00"/>
              </a:solidFill>
              <a:cs typeface="Times New Roman" panose="02020603050405020304" pitchFamily="18" charset="0"/>
            </a:endParaRPr>
          </a:p>
          <a:p>
            <a:pPr marL="609600" indent="-609600" eaLnBrk="1" hangingPunct="1">
              <a:buFontTx/>
              <a:buChar char="•"/>
            </a:pPr>
            <a:r>
              <a:rPr lang="fr-CA" altLang="en-US" sz="2800" b="1">
                <a:cs typeface="Times New Roman" panose="02020603050405020304" pitchFamily="18" charset="0"/>
              </a:rPr>
              <a:t>Ne jamais pénétrer dans une tranchée à moins que les parois ne soient en pente ou bien soutenues par un étrésillonnement ou un encagement. </a:t>
            </a:r>
            <a:endParaRPr lang="en-US" altLang="en-US" sz="2800" b="1">
              <a:cs typeface="Times New Roman" panose="02020603050405020304" pitchFamily="18" charset="0"/>
            </a:endParaRPr>
          </a:p>
          <a:p>
            <a:pPr marL="609600" indent="-609600" eaLnBrk="1" hangingPunct="1">
              <a:lnSpc>
                <a:spcPct val="150000"/>
              </a:lnSpc>
              <a:buFontTx/>
              <a:buChar char="•"/>
            </a:pPr>
            <a:r>
              <a:rPr lang="fr-CA" altLang="en-US" sz="2800" b="1">
                <a:cs typeface="Times New Roman" panose="02020603050405020304" pitchFamily="18" charset="0"/>
              </a:rPr>
              <a:t>Si un effondrement se produit, </a:t>
            </a:r>
            <a:endParaRPr lang="en-US" altLang="en-US" sz="2800" b="1">
              <a:cs typeface="Times New Roman" panose="02020603050405020304" pitchFamily="18" charset="0"/>
            </a:endParaRPr>
          </a:p>
          <a:p>
            <a:pPr marL="457200" lvl="1" indent="0" algn="ctr" eaLnBrk="1" hangingPunct="1">
              <a:buFontTx/>
              <a:buNone/>
            </a:pPr>
            <a:r>
              <a:rPr lang="fr-CA" altLang="en-US" sz="2800" b="1">
                <a:cs typeface="Times New Roman" panose="02020603050405020304" pitchFamily="18" charset="0"/>
              </a:rPr>
              <a:t>SORTEZ DE LA TRANCHÉE ET                          N’Y RETOURNEZ PAS tant que la             tranchée ne soit rendue sécuritaire. </a:t>
            </a:r>
            <a:endParaRPr lang="en-US" altLang="en-US" sz="2800" b="1">
              <a:cs typeface="Times New Roman" panose="02020603050405020304" pitchFamily="18" charset="0"/>
            </a:endParaRPr>
          </a:p>
        </p:txBody>
      </p:sp>
      <p:sp>
        <p:nvSpPr>
          <p:cNvPr id="69635" name="Rectangle 3">
            <a:extLst>
              <a:ext uri="{FF2B5EF4-FFF2-40B4-BE49-F238E27FC236}">
                <a16:creationId xmlns:a16="http://schemas.microsoft.com/office/drawing/2014/main" id="{01DDE99D-E963-42CF-913A-9E9A774236A1}"/>
              </a:ext>
            </a:extLst>
          </p:cNvPr>
          <p:cNvSpPr>
            <a:spLocks noChangeArrowheads="1"/>
          </p:cNvSpPr>
          <p:nvPr/>
        </p:nvSpPr>
        <p:spPr bwMode="auto">
          <a:xfrm>
            <a:off x="1828800" y="609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fr-CA" altLang="en-US" sz="2600" b="1">
                <a:solidFill>
                  <a:srgbClr val="CC6600"/>
                </a:solidFill>
                <a:latin typeface="Arial" panose="020B0604020202020204" pitchFamily="34" charset="0"/>
                <a:cs typeface="Times New Roman" panose="02020603050405020304" pitchFamily="18" charset="0"/>
              </a:rPr>
              <a:t>Danger-alerte</a:t>
            </a:r>
            <a:r>
              <a:rPr lang="en-US" altLang="en-US" sz="2600" b="1">
                <a:solidFill>
                  <a:srgbClr val="CC6600"/>
                </a:solidFill>
                <a:latin typeface="Arial" panose="020B0604020202020204" pitchFamily="34" charset="0"/>
                <a:cs typeface="Times New Roman" panose="02020603050405020304" pitchFamily="18" charset="0"/>
              </a:rPr>
              <a:t> </a:t>
            </a:r>
          </a:p>
          <a:p>
            <a:pPr eaLnBrk="1" hangingPunct="1"/>
            <a:r>
              <a:rPr lang="fr-CA" altLang="en-US" sz="2600" b="1">
                <a:solidFill>
                  <a:srgbClr val="CC6600"/>
                </a:solidFill>
                <a:latin typeface="Arial" panose="020B0604020202020204" pitchFamily="34" charset="0"/>
                <a:cs typeface="Times New Roman" panose="02020603050405020304" pitchFamily="18" charset="0"/>
              </a:rPr>
              <a:t>Un travailleur néo-brunswickois est enterré vivant</a:t>
            </a:r>
            <a:endParaRPr lang="en-US" altLang="en-US" sz="2600" b="1">
              <a:solidFill>
                <a:srgbClr val="CC6600"/>
              </a:solidFill>
              <a:latin typeface="Arial" panose="020B0604020202020204" pitchFamily="34" charset="0"/>
              <a:cs typeface="Times New Roman" panose="02020603050405020304" pitchFamily="18" charset="0"/>
            </a:endParaRPr>
          </a:p>
        </p:txBody>
      </p:sp>
      <p:pic>
        <p:nvPicPr>
          <p:cNvPr id="69636" name="Picture 10">
            <a:hlinkClick r:id="rId3"/>
            <a:extLst>
              <a:ext uri="{FF2B5EF4-FFF2-40B4-BE49-F238E27FC236}">
                <a16:creationId xmlns:a16="http://schemas.microsoft.com/office/drawing/2014/main" id="{F5431CC6-5E9E-4F0D-A26C-580845D18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79B70F1-CFE3-4C21-9160-41B0275B8B8C}"/>
              </a:ext>
            </a:extLst>
          </p:cNvPr>
          <p:cNvSpPr>
            <a:spLocks noGrp="1" noChangeArrowheads="1"/>
          </p:cNvSpPr>
          <p:nvPr>
            <p:ph type="title"/>
          </p:nvPr>
        </p:nvSpPr>
        <p:spPr/>
        <p:txBody>
          <a:bodyPr/>
          <a:lstStyle/>
          <a:p>
            <a:pPr eaLnBrk="1" hangingPunct="1"/>
            <a:r>
              <a:rPr lang="fr-CA" altLang="en-US" sz="2400">
                <a:cs typeface="Times New Roman" panose="02020603050405020304" pitchFamily="18" charset="0"/>
              </a:rPr>
              <a:t>Excavation de tranchées </a:t>
            </a:r>
            <a:r>
              <a:rPr lang="en-US" altLang="en-US" sz="2400">
                <a:cs typeface="Times New Roman" panose="02020603050405020304" pitchFamily="18" charset="0"/>
              </a:rPr>
              <a:t>– </a:t>
            </a:r>
            <a:r>
              <a:rPr lang="fr-CA" altLang="en-US" sz="2400">
                <a:cs typeface="Times New Roman" panose="02020603050405020304" pitchFamily="18" charset="0"/>
              </a:rPr>
              <a:t>Tolérance zé</a:t>
            </a:r>
            <a:r>
              <a:rPr lang="en-US" altLang="en-US" sz="2400">
                <a:cs typeface="Times New Roman" panose="02020603050405020304" pitchFamily="18" charset="0"/>
              </a:rPr>
              <a:t>ro</a:t>
            </a:r>
          </a:p>
        </p:txBody>
      </p:sp>
      <p:sp>
        <p:nvSpPr>
          <p:cNvPr id="70659" name="Rectangle 3">
            <a:extLst>
              <a:ext uri="{FF2B5EF4-FFF2-40B4-BE49-F238E27FC236}">
                <a16:creationId xmlns:a16="http://schemas.microsoft.com/office/drawing/2014/main" id="{EB9AAD10-6BBF-4CC0-AC04-5BA62795664B}"/>
              </a:ext>
            </a:extLst>
          </p:cNvPr>
          <p:cNvSpPr>
            <a:spLocks noGrp="1" noChangeArrowheads="1"/>
          </p:cNvSpPr>
          <p:nvPr>
            <p:ph type="body" idx="1"/>
          </p:nvPr>
        </p:nvSpPr>
        <p:spPr>
          <a:xfrm>
            <a:off x="381000" y="1828800"/>
            <a:ext cx="8458200" cy="4419600"/>
          </a:xfrm>
        </p:spPr>
        <p:txBody>
          <a:bodyPr/>
          <a:lstStyle/>
          <a:p>
            <a:pPr marL="609600" indent="-609600" algn="ctr" eaLnBrk="1" hangingPunct="1">
              <a:lnSpc>
                <a:spcPct val="150000"/>
              </a:lnSpc>
              <a:buFontTx/>
              <a:buNone/>
            </a:pPr>
            <a:r>
              <a:rPr lang="fr-CA" altLang="en-US" sz="3000" b="1">
                <a:cs typeface="Times New Roman" panose="02020603050405020304" pitchFamily="18" charset="0"/>
              </a:rPr>
              <a:t>Des vies sont en danger et la loi est claire. </a:t>
            </a:r>
            <a:endParaRPr lang="en-US" altLang="en-US" sz="3000" b="1">
              <a:cs typeface="Times New Roman" panose="02020603050405020304" pitchFamily="18" charset="0"/>
            </a:endParaRPr>
          </a:p>
          <a:p>
            <a:pPr marL="609600" indent="-609600" algn="ctr" eaLnBrk="1" hangingPunct="1">
              <a:buFontTx/>
              <a:buNone/>
            </a:pPr>
            <a:endParaRPr lang="en-US" altLang="en-US" sz="3000" b="1">
              <a:cs typeface="Times New Roman" panose="02020603050405020304" pitchFamily="18" charset="0"/>
            </a:endParaRPr>
          </a:p>
          <a:p>
            <a:pPr marL="609600" indent="-609600" algn="ctr" eaLnBrk="1" hangingPunct="1">
              <a:buFontTx/>
              <a:buNone/>
            </a:pPr>
            <a:r>
              <a:rPr lang="fr-CA" altLang="en-US" sz="3000" b="1">
                <a:cs typeface="Times New Roman" panose="02020603050405020304" pitchFamily="18" charset="0"/>
              </a:rPr>
              <a:t>Des procédures sécuritaires d’excavation de tranchées sauveront des vies. </a:t>
            </a:r>
            <a:endParaRPr lang="en-US" altLang="en-US" sz="3000" b="1">
              <a:cs typeface="Times New Roman" panose="02020603050405020304" pitchFamily="18" charset="0"/>
            </a:endParaRPr>
          </a:p>
          <a:p>
            <a:pPr marL="609600" indent="-609600" algn="ctr" eaLnBrk="1" hangingPunct="1">
              <a:buFontTx/>
              <a:buNone/>
            </a:pPr>
            <a:endParaRPr lang="en-US" altLang="en-US" sz="3000" b="1">
              <a:cs typeface="Times New Roman" panose="02020603050405020304" pitchFamily="18" charset="0"/>
            </a:endParaRPr>
          </a:p>
          <a:p>
            <a:pPr marL="609600" indent="-609600" algn="ctr" eaLnBrk="1" hangingPunct="1">
              <a:buFontTx/>
              <a:buNone/>
            </a:pPr>
            <a:r>
              <a:rPr lang="fr-CA" altLang="en-US" sz="3000" b="1">
                <a:cs typeface="Times New Roman" panose="02020603050405020304" pitchFamily="18" charset="0"/>
              </a:rPr>
              <a:t>Quand il s’agit de la sécurité, il n’y a pas de raccourci.</a:t>
            </a:r>
            <a:r>
              <a:rPr lang="fr-CA" altLang="en-US" sz="1600" b="1">
                <a:cs typeface="Times New Roman" panose="02020603050405020304" pitchFamily="18" charset="0"/>
              </a:rPr>
              <a:t> </a:t>
            </a:r>
            <a:endParaRPr lang="en-US" altLang="en-US" sz="1600" b="1">
              <a:cs typeface="Times New Roman" panose="02020603050405020304" pitchFamily="18" charset="0"/>
            </a:endParaRPr>
          </a:p>
        </p:txBody>
      </p:sp>
      <p:pic>
        <p:nvPicPr>
          <p:cNvPr id="70660" name="Picture 2">
            <a:extLst>
              <a:ext uri="{FF2B5EF4-FFF2-40B4-BE49-F238E27FC236}">
                <a16:creationId xmlns:a16="http://schemas.microsoft.com/office/drawing/2014/main" id="{1FC93F24-3898-43BE-9E9A-58C5A017C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609600"/>
            <a:ext cx="1619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837DF1C8-2166-4912-BC7F-B6CC36616837}"/>
              </a:ext>
            </a:extLst>
          </p:cNvPr>
          <p:cNvSpPr>
            <a:spLocks noGrp="1" noChangeArrowheads="1"/>
          </p:cNvSpPr>
          <p:nvPr>
            <p:ph type="body" idx="1"/>
          </p:nvPr>
        </p:nvSpPr>
        <p:spPr>
          <a:xfrm>
            <a:off x="304800" y="2057400"/>
            <a:ext cx="8610600" cy="4419600"/>
          </a:xfrm>
        </p:spPr>
        <p:txBody>
          <a:bodyPr/>
          <a:lstStyle/>
          <a:p>
            <a:pPr marL="0" indent="0" eaLnBrk="1" hangingPunct="1">
              <a:buFontTx/>
              <a:buNone/>
              <a:tabLst>
                <a:tab pos="285750" algn="l"/>
              </a:tabLst>
            </a:pPr>
            <a:r>
              <a:rPr lang="fr-CA" altLang="en-US" sz="2800" b="1">
                <a:cs typeface="Times New Roman" panose="02020603050405020304" pitchFamily="18" charset="0"/>
              </a:rPr>
              <a:t>Pas de raccourci. Pas d’exception. Pas de seconde chance. </a:t>
            </a:r>
            <a:endParaRPr lang="en-US" altLang="en-US" sz="2800" b="1">
              <a:cs typeface="Times New Roman" panose="02020603050405020304" pitchFamily="18" charset="0"/>
            </a:endParaRPr>
          </a:p>
          <a:p>
            <a:pPr marL="0" indent="0" eaLnBrk="1" hangingPunct="1">
              <a:lnSpc>
                <a:spcPct val="150000"/>
              </a:lnSpc>
              <a:buFontTx/>
              <a:buChar char="•"/>
              <a:tabLst>
                <a:tab pos="285750" algn="l"/>
              </a:tabLst>
            </a:pPr>
            <a:r>
              <a:rPr lang="fr-CA" altLang="en-US" sz="2800" b="1">
                <a:cs typeface="Times New Roman" panose="02020603050405020304" pitchFamily="18" charset="0"/>
              </a:rPr>
              <a:t>	La tolérance zéro signifie :</a:t>
            </a:r>
            <a:endParaRPr lang="en-US" altLang="en-US" sz="2800" b="1">
              <a:cs typeface="Times New Roman" panose="02020603050405020304" pitchFamily="18" charset="0"/>
            </a:endParaRPr>
          </a:p>
          <a:p>
            <a:pPr marL="1295400" lvl="1" indent="-533400" eaLnBrk="1" hangingPunct="1">
              <a:tabLst>
                <a:tab pos="285750" algn="l"/>
              </a:tabLst>
            </a:pPr>
            <a:r>
              <a:rPr lang="fr-CA" altLang="en-US" sz="2800" b="1">
                <a:cs typeface="Times New Roman" panose="02020603050405020304" pitchFamily="18" charset="0"/>
              </a:rPr>
              <a:t>Ordres d’arrêt des travaux</a:t>
            </a:r>
            <a:endParaRPr lang="en-US" altLang="en-US" sz="2800" b="1">
              <a:cs typeface="Times New Roman" panose="02020603050405020304" pitchFamily="18" charset="0"/>
            </a:endParaRPr>
          </a:p>
          <a:p>
            <a:pPr marL="1295400" lvl="1" indent="-533400" eaLnBrk="1" hangingPunct="1">
              <a:tabLst>
                <a:tab pos="285750" algn="l"/>
              </a:tabLst>
            </a:pPr>
            <a:r>
              <a:rPr lang="fr-CA" altLang="en-US" sz="2800" b="1">
                <a:cs typeface="Times New Roman" panose="02020603050405020304" pitchFamily="18" charset="0"/>
              </a:rPr>
              <a:t>Utilisation restrictive de l’équipement </a:t>
            </a:r>
            <a:endParaRPr lang="en-US" altLang="en-US" sz="2800" b="1">
              <a:cs typeface="Times New Roman" panose="02020603050405020304" pitchFamily="18" charset="0"/>
            </a:endParaRPr>
          </a:p>
          <a:p>
            <a:pPr marL="1295400" lvl="1" indent="-533400" eaLnBrk="1" hangingPunct="1">
              <a:tabLst>
                <a:tab pos="285750" algn="l"/>
              </a:tabLst>
            </a:pPr>
            <a:r>
              <a:rPr lang="fr-CA" altLang="en-US" sz="2800" b="1">
                <a:cs typeface="Times New Roman" panose="02020603050405020304" pitchFamily="18" charset="0"/>
              </a:rPr>
              <a:t>Amendes</a:t>
            </a:r>
            <a:endParaRPr lang="en-US" altLang="en-US" sz="2800" b="1">
              <a:cs typeface="Times New Roman" panose="02020603050405020304" pitchFamily="18" charset="0"/>
            </a:endParaRPr>
          </a:p>
          <a:p>
            <a:pPr marL="1295400" lvl="1" indent="-533400" eaLnBrk="1" hangingPunct="1">
              <a:tabLst>
                <a:tab pos="285750" algn="l"/>
              </a:tabLst>
            </a:pPr>
            <a:r>
              <a:rPr lang="fr-CA" altLang="en-US" sz="2800" b="1">
                <a:cs typeface="Times New Roman" panose="02020603050405020304" pitchFamily="18" charset="0"/>
              </a:rPr>
              <a:t>Emprisonnement</a:t>
            </a:r>
            <a:endParaRPr lang="en-US" altLang="en-US" sz="2800" b="1">
              <a:cs typeface="Times New Roman" panose="02020603050405020304" pitchFamily="18" charset="0"/>
            </a:endParaRPr>
          </a:p>
        </p:txBody>
      </p:sp>
      <p:sp>
        <p:nvSpPr>
          <p:cNvPr id="71683" name="Rectangle 3">
            <a:extLst>
              <a:ext uri="{FF2B5EF4-FFF2-40B4-BE49-F238E27FC236}">
                <a16:creationId xmlns:a16="http://schemas.microsoft.com/office/drawing/2014/main" id="{0A3AA8D9-0E38-4199-BE4E-B5B63039118B}"/>
              </a:ext>
            </a:extLst>
          </p:cNvPr>
          <p:cNvSpPr>
            <a:spLocks noChangeArrowheads="1"/>
          </p:cNvSpPr>
          <p:nvPr/>
        </p:nvSpPr>
        <p:spPr bwMode="auto">
          <a:xfrm>
            <a:off x="609600" y="228600"/>
            <a:ext cx="670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endParaRPr lang="fr-FR" altLang="en-US" sz="2800" b="1">
              <a:solidFill>
                <a:srgbClr val="CC6600"/>
              </a:solidFill>
              <a:latin typeface="Arial Narrow" panose="020B0606020202030204" pitchFamily="34" charset="0"/>
              <a:cs typeface="Times New Roman" panose="02020603050405020304" pitchFamily="18" charset="0"/>
            </a:endParaRPr>
          </a:p>
        </p:txBody>
      </p:sp>
      <p:sp>
        <p:nvSpPr>
          <p:cNvPr id="71684" name="Rectangle 4">
            <a:extLst>
              <a:ext uri="{FF2B5EF4-FFF2-40B4-BE49-F238E27FC236}">
                <a16:creationId xmlns:a16="http://schemas.microsoft.com/office/drawing/2014/main" id="{878FB5A8-F9A7-4D75-B684-F06471FD4311}"/>
              </a:ext>
            </a:extLst>
          </p:cNvPr>
          <p:cNvSpPr>
            <a:spLocks noChangeArrowheads="1"/>
          </p:cNvSpPr>
          <p:nvPr/>
        </p:nvSpPr>
        <p:spPr bwMode="auto">
          <a:xfrm>
            <a:off x="1752600" y="869950"/>
            <a:ext cx="62849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fr-CA" altLang="en-US" b="1">
                <a:solidFill>
                  <a:srgbClr val="CC6600"/>
                </a:solidFill>
                <a:latin typeface="Arial" panose="020B0604020202020204" pitchFamily="34" charset="0"/>
                <a:cs typeface="Times New Roman" panose="02020603050405020304" pitchFamily="18" charset="0"/>
              </a:rPr>
              <a:t>Excavation de tranchées </a:t>
            </a:r>
            <a:r>
              <a:rPr lang="en-US" altLang="en-US" b="1">
                <a:solidFill>
                  <a:srgbClr val="CC6600"/>
                </a:solidFill>
                <a:latin typeface="Arial" panose="020B0604020202020204" pitchFamily="34" charset="0"/>
                <a:cs typeface="Times New Roman" panose="02020603050405020304" pitchFamily="18" charset="0"/>
              </a:rPr>
              <a:t>– </a:t>
            </a:r>
            <a:r>
              <a:rPr lang="fr-CA" altLang="en-US" b="1">
                <a:solidFill>
                  <a:srgbClr val="CC6600"/>
                </a:solidFill>
                <a:latin typeface="Arial" panose="020B0604020202020204" pitchFamily="34" charset="0"/>
                <a:cs typeface="Times New Roman" panose="02020603050405020304" pitchFamily="18" charset="0"/>
              </a:rPr>
              <a:t>Tolérance zé</a:t>
            </a:r>
            <a:r>
              <a:rPr lang="en-US" altLang="en-US" b="1">
                <a:solidFill>
                  <a:srgbClr val="CC6600"/>
                </a:solidFill>
                <a:latin typeface="Arial" panose="020B0604020202020204" pitchFamily="34" charset="0"/>
                <a:cs typeface="Times New Roman" panose="02020603050405020304" pitchFamily="18" charset="0"/>
              </a:rPr>
              <a:t>ro</a:t>
            </a:r>
          </a:p>
        </p:txBody>
      </p:sp>
      <p:pic>
        <p:nvPicPr>
          <p:cNvPr id="71685" name="Picture 2">
            <a:extLst>
              <a:ext uri="{FF2B5EF4-FFF2-40B4-BE49-F238E27FC236}">
                <a16:creationId xmlns:a16="http://schemas.microsoft.com/office/drawing/2014/main" id="{F901FD46-1135-4A2D-A3F6-88D8EE1F7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609600"/>
            <a:ext cx="1619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01A615C-BAA2-4CF3-9FC8-6450199231C9}"/>
              </a:ext>
            </a:extLst>
          </p:cNvPr>
          <p:cNvSpPr>
            <a:spLocks noGrp="1" noChangeArrowheads="1"/>
          </p:cNvSpPr>
          <p:nvPr>
            <p:ph type="title"/>
          </p:nvPr>
        </p:nvSpPr>
        <p:spPr/>
        <p:txBody>
          <a:bodyPr/>
          <a:lstStyle/>
          <a:p>
            <a:pPr eaLnBrk="1" hangingPunct="1"/>
            <a:r>
              <a:rPr lang="en-US" altLang="en-US" sz="3000"/>
              <a:t>Introduction</a:t>
            </a:r>
          </a:p>
        </p:txBody>
      </p:sp>
      <p:sp>
        <p:nvSpPr>
          <p:cNvPr id="8195" name="Rectangle 3">
            <a:extLst>
              <a:ext uri="{FF2B5EF4-FFF2-40B4-BE49-F238E27FC236}">
                <a16:creationId xmlns:a16="http://schemas.microsoft.com/office/drawing/2014/main" id="{304252CF-BC68-4BB7-8528-3ECD7E9D0B20}"/>
              </a:ext>
            </a:extLst>
          </p:cNvPr>
          <p:cNvSpPr>
            <a:spLocks noGrp="1" noChangeArrowheads="1"/>
          </p:cNvSpPr>
          <p:nvPr>
            <p:ph type="body" idx="1"/>
          </p:nvPr>
        </p:nvSpPr>
        <p:spPr>
          <a:xfrm>
            <a:off x="228600" y="1676400"/>
            <a:ext cx="8686800" cy="4800600"/>
          </a:xfrm>
        </p:spPr>
        <p:txBody>
          <a:bodyPr/>
          <a:lstStyle/>
          <a:p>
            <a:pPr marL="609600" indent="-609600" eaLnBrk="1" hangingPunct="1">
              <a:lnSpc>
                <a:spcPct val="150000"/>
              </a:lnSpc>
              <a:buFontTx/>
              <a:buNone/>
            </a:pPr>
            <a:r>
              <a:rPr lang="en-US" altLang="en-US" sz="2500" b="1" u="sng"/>
              <a:t>Objecti</a:t>
            </a:r>
            <a:r>
              <a:rPr lang="fr-CA" altLang="en-US" sz="2500" b="1" u="sng"/>
              <a:t>fs</a:t>
            </a:r>
            <a:endParaRPr lang="en-US" altLang="en-US" sz="2500" b="1" u="sng"/>
          </a:p>
          <a:p>
            <a:pPr marL="609600" indent="-609600" eaLnBrk="1" hangingPunct="1">
              <a:buFontTx/>
              <a:buNone/>
            </a:pPr>
            <a:r>
              <a:rPr lang="fr-CA" altLang="en-US" sz="2500" b="1"/>
              <a:t>Les participants devraient être en mesure de nommer : </a:t>
            </a:r>
            <a:endParaRPr lang="en-US" altLang="en-US" sz="2500" b="1"/>
          </a:p>
          <a:p>
            <a:pPr marL="542925" lvl="1" indent="-361950" eaLnBrk="1" hangingPunct="1">
              <a:buFontTx/>
              <a:buChar char="•"/>
            </a:pPr>
            <a:r>
              <a:rPr lang="fr-CA" altLang="en-US" sz="2400" b="1"/>
              <a:t>les obligations des salariés et de l’employeur en vertu de la </a:t>
            </a:r>
            <a:r>
              <a:rPr lang="fr-CA" altLang="en-US" sz="2400" b="1" i="1"/>
              <a:t>Loi sur l’hygiène et la sécurité au travail</a:t>
            </a:r>
            <a:r>
              <a:rPr lang="fr-CA" altLang="en-US" sz="2400" b="1"/>
              <a:t> et ses règlements;</a:t>
            </a:r>
            <a:endParaRPr lang="en-US" altLang="en-US" sz="2400" b="1"/>
          </a:p>
          <a:p>
            <a:pPr marL="542925" lvl="1" indent="-361950" eaLnBrk="1" hangingPunct="1">
              <a:buFontTx/>
              <a:buChar char="•"/>
            </a:pPr>
            <a:r>
              <a:rPr lang="fr-CA" altLang="en-US" sz="2400" b="1"/>
              <a:t>les exigences minimales du </a:t>
            </a:r>
            <a:r>
              <a:rPr lang="fr-CA" altLang="en-US" sz="2400" b="1" i="1"/>
              <a:t>Règlement général 91-191</a:t>
            </a:r>
            <a:r>
              <a:rPr lang="fr-CA" altLang="en-US" sz="2400" b="1"/>
              <a:t> pour ce qui est des travaux dans les excavations et les tranchées; </a:t>
            </a:r>
            <a:endParaRPr lang="en-US" altLang="en-US" sz="2400" b="1"/>
          </a:p>
          <a:p>
            <a:pPr marL="542925" lvl="1" indent="-361950" eaLnBrk="1" hangingPunct="1">
              <a:buFontTx/>
              <a:buChar char="•"/>
            </a:pPr>
            <a:r>
              <a:rPr lang="fr-CA" altLang="en-US" sz="2400" b="1"/>
              <a:t>les méthodes sécuritaires pour ce qui est des travaux dans les tranchées ou près d’elles.</a:t>
            </a:r>
            <a:endParaRPr lang="en-US" altLang="en-US" sz="2400" b="1"/>
          </a:p>
        </p:txBody>
      </p:sp>
      <p:pic>
        <p:nvPicPr>
          <p:cNvPr id="8196" name="Picture 5">
            <a:extLst>
              <a:ext uri="{FF2B5EF4-FFF2-40B4-BE49-F238E27FC236}">
                <a16:creationId xmlns:a16="http://schemas.microsoft.com/office/drawing/2014/main" id="{B60FA476-D235-4960-942E-D33FB112E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A0F20E4-8021-460D-8702-9201A7C26ACF}"/>
              </a:ext>
            </a:extLst>
          </p:cNvPr>
          <p:cNvSpPr>
            <a:spLocks noGrp="1" noChangeArrowheads="1"/>
          </p:cNvSpPr>
          <p:nvPr>
            <p:ph type="title"/>
          </p:nvPr>
        </p:nvSpPr>
        <p:spPr/>
        <p:txBody>
          <a:bodyPr/>
          <a:lstStyle/>
          <a:p>
            <a:pPr eaLnBrk="1" hangingPunct="1"/>
            <a:r>
              <a:rPr lang="fr-CA" altLang="en-US"/>
              <a:t>Résumé</a:t>
            </a:r>
            <a:r>
              <a:rPr lang="en-US" altLang="en-US"/>
              <a:t> </a:t>
            </a:r>
            <a:br>
              <a:rPr lang="en-US" altLang="en-US"/>
            </a:br>
            <a:r>
              <a:rPr lang="fr-CA" altLang="en-US"/>
              <a:t>Aperçu du </a:t>
            </a:r>
            <a:r>
              <a:rPr lang="fr-CA" altLang="en-US" i="1"/>
              <a:t>Règlement général 91-191</a:t>
            </a:r>
            <a:endParaRPr lang="en-US" altLang="en-US" i="1"/>
          </a:p>
        </p:txBody>
      </p:sp>
      <p:sp>
        <p:nvSpPr>
          <p:cNvPr id="72707" name="Rectangle 3">
            <a:extLst>
              <a:ext uri="{FF2B5EF4-FFF2-40B4-BE49-F238E27FC236}">
                <a16:creationId xmlns:a16="http://schemas.microsoft.com/office/drawing/2014/main" id="{D288D1DF-CA2B-4CB8-90C5-EB0239BEAF3F}"/>
              </a:ext>
            </a:extLst>
          </p:cNvPr>
          <p:cNvSpPr>
            <a:spLocks noGrp="1" noChangeArrowheads="1"/>
          </p:cNvSpPr>
          <p:nvPr>
            <p:ph type="body" idx="1"/>
          </p:nvPr>
        </p:nvSpPr>
        <p:spPr>
          <a:xfrm>
            <a:off x="152400" y="1828800"/>
            <a:ext cx="8763000" cy="4572000"/>
          </a:xfrm>
        </p:spPr>
        <p:txBody>
          <a:bodyPr/>
          <a:lstStyle/>
          <a:p>
            <a:pPr marL="609600" indent="-609600" eaLnBrk="1" hangingPunct="1">
              <a:lnSpc>
                <a:spcPct val="90000"/>
              </a:lnSpc>
              <a:buFontTx/>
              <a:buNone/>
            </a:pPr>
            <a:r>
              <a:rPr lang="fr-CA" altLang="en-US" sz="2500" b="1">
                <a:cs typeface="Times New Roman" panose="02020603050405020304" pitchFamily="18" charset="0"/>
              </a:rPr>
              <a:t>Article</a:t>
            </a:r>
            <a:r>
              <a:rPr lang="en-US" altLang="en-US" sz="2500" b="1">
                <a:cs typeface="Times New Roman" panose="02020603050405020304" pitchFamily="18" charset="0"/>
              </a:rPr>
              <a:t> 180</a:t>
            </a:r>
          </a:p>
          <a:p>
            <a:pPr marL="609600" indent="-609600" eaLnBrk="1" hangingPunct="1">
              <a:lnSpc>
                <a:spcPct val="90000"/>
              </a:lnSpc>
              <a:buFontTx/>
              <a:buChar char="•"/>
            </a:pPr>
            <a:r>
              <a:rPr lang="fr-CA" altLang="en-US" sz="2500" b="1">
                <a:cs typeface="Times New Roman" panose="02020603050405020304" pitchFamily="18" charset="0"/>
              </a:rPr>
              <a:t>S’assurer que l’emplacement des installations des services publics est déterminé. </a:t>
            </a:r>
            <a:endParaRPr lang="en-US" altLang="en-US" sz="2500" b="1">
              <a:cs typeface="Times New Roman" panose="02020603050405020304" pitchFamily="18" charset="0"/>
            </a:endParaRPr>
          </a:p>
          <a:p>
            <a:pPr marL="609600" indent="-609600" eaLnBrk="1" hangingPunct="1">
              <a:lnSpc>
                <a:spcPct val="90000"/>
              </a:lnSpc>
              <a:buFontTx/>
              <a:buChar char="•"/>
            </a:pPr>
            <a:r>
              <a:rPr lang="fr-CA" altLang="en-US" sz="2500" b="1">
                <a:cs typeface="Times New Roman" panose="02020603050405020304" pitchFamily="18" charset="0"/>
              </a:rPr>
              <a:t>À moins de 600 mm d’installations des services publics : </a:t>
            </a:r>
            <a:endParaRPr lang="en-US" altLang="en-US" sz="2500" b="1">
              <a:cs typeface="Times New Roman" panose="02020603050405020304" pitchFamily="18" charset="0"/>
            </a:endParaRPr>
          </a:p>
          <a:p>
            <a:pPr marL="990600" lvl="1" indent="-533400" eaLnBrk="1" hangingPunct="1">
              <a:lnSpc>
                <a:spcPct val="90000"/>
              </a:lnSpc>
            </a:pPr>
            <a:r>
              <a:rPr lang="fr-CA" altLang="en-US" sz="2400" b="1">
                <a:cs typeface="Times New Roman" panose="02020603050405020304" pitchFamily="18" charset="0"/>
              </a:rPr>
              <a:t>l’organisme a été avisé; </a:t>
            </a:r>
          </a:p>
          <a:p>
            <a:pPr marL="990600" lvl="1" indent="-533400" eaLnBrk="1" hangingPunct="1">
              <a:lnSpc>
                <a:spcPct val="90000"/>
              </a:lnSpc>
            </a:pPr>
            <a:r>
              <a:rPr lang="fr-CA" altLang="en-US" sz="2400" b="1">
                <a:cs typeface="Times New Roman" panose="02020603050405020304" pitchFamily="18" charset="0"/>
              </a:rPr>
              <a:t>la ligne des services publics a été dé-électrifiée; </a:t>
            </a:r>
            <a:endParaRPr lang="en-US" altLang="en-US" sz="2400" b="1">
              <a:cs typeface="Times New Roman" panose="02020603050405020304" pitchFamily="18" charset="0"/>
            </a:endParaRPr>
          </a:p>
          <a:p>
            <a:pPr marL="990600" lvl="1" indent="-533400" eaLnBrk="1" hangingPunct="1">
              <a:lnSpc>
                <a:spcPct val="90000"/>
              </a:lnSpc>
            </a:pPr>
            <a:r>
              <a:rPr lang="fr-CA" altLang="en-US" sz="2400" b="1">
                <a:cs typeface="Times New Roman" panose="02020603050405020304" pitchFamily="18" charset="0"/>
              </a:rPr>
              <a:t>la procédure de travaux adéquate est suivie. </a:t>
            </a:r>
            <a:endParaRPr lang="en-US" altLang="en-US" sz="2400" b="1">
              <a:cs typeface="Times New Roman" panose="02020603050405020304" pitchFamily="18" charset="0"/>
            </a:endParaRPr>
          </a:p>
          <a:p>
            <a:pPr marL="609600" indent="-609600" eaLnBrk="1" hangingPunct="1">
              <a:lnSpc>
                <a:spcPct val="90000"/>
              </a:lnSpc>
              <a:buFontTx/>
              <a:buChar char="•"/>
            </a:pPr>
            <a:r>
              <a:rPr lang="fr-CA" altLang="en-US" sz="2500" b="1">
                <a:cs typeface="Times New Roman" panose="02020603050405020304" pitchFamily="18" charset="0"/>
              </a:rPr>
              <a:t>S’assurer que les poteaux ont suffisamment de support s’ils se trouvent à moins de 3 m d’une tranchée qui a plus de 1,2 m de profondeur. </a:t>
            </a:r>
            <a:endParaRPr lang="en-US" altLang="en-US" sz="2500" b="1">
              <a:cs typeface="Times New Roman" panose="02020603050405020304" pitchFamily="18" charset="0"/>
            </a:endParaRPr>
          </a:p>
        </p:txBody>
      </p:sp>
      <p:pic>
        <p:nvPicPr>
          <p:cNvPr id="72708" name="Picture 4">
            <a:extLst>
              <a:ext uri="{FF2B5EF4-FFF2-40B4-BE49-F238E27FC236}">
                <a16:creationId xmlns:a16="http://schemas.microsoft.com/office/drawing/2014/main" id="{012261FB-BC2E-44D6-B0D9-647F3ECE7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DB62A7A-2C07-4F8D-A351-86D2B14949A8}"/>
              </a:ext>
            </a:extLst>
          </p:cNvPr>
          <p:cNvSpPr>
            <a:spLocks noGrp="1" noChangeArrowheads="1"/>
          </p:cNvSpPr>
          <p:nvPr>
            <p:ph type="title"/>
          </p:nvPr>
        </p:nvSpPr>
        <p:spPr/>
        <p:txBody>
          <a:bodyPr/>
          <a:lstStyle/>
          <a:p>
            <a:pPr eaLnBrk="1" hangingPunct="1"/>
            <a:r>
              <a:rPr lang="fr-CA" altLang="en-US"/>
              <a:t>Résumé</a:t>
            </a:r>
            <a:r>
              <a:rPr lang="en-US" altLang="en-US"/>
              <a:t> </a:t>
            </a:r>
            <a:br>
              <a:rPr lang="en-US" altLang="en-US"/>
            </a:br>
            <a:r>
              <a:rPr lang="fr-CA" altLang="en-US"/>
              <a:t>Aperçu du </a:t>
            </a:r>
            <a:r>
              <a:rPr lang="fr-CA" altLang="en-US" i="1"/>
              <a:t>Règlement général 91-191</a:t>
            </a:r>
            <a:endParaRPr lang="en-US" altLang="en-US" i="1"/>
          </a:p>
        </p:txBody>
      </p:sp>
      <p:sp>
        <p:nvSpPr>
          <p:cNvPr id="73731" name="Rectangle 3">
            <a:extLst>
              <a:ext uri="{FF2B5EF4-FFF2-40B4-BE49-F238E27FC236}">
                <a16:creationId xmlns:a16="http://schemas.microsoft.com/office/drawing/2014/main" id="{6DF3CC73-ABBC-4F46-B4E2-B34C0FF481BD}"/>
              </a:ext>
            </a:extLst>
          </p:cNvPr>
          <p:cNvSpPr>
            <a:spLocks noGrp="1" noChangeArrowheads="1"/>
          </p:cNvSpPr>
          <p:nvPr>
            <p:ph type="body" idx="1"/>
          </p:nvPr>
        </p:nvSpPr>
        <p:spPr>
          <a:xfrm>
            <a:off x="228600" y="1905000"/>
            <a:ext cx="8610600" cy="4495800"/>
          </a:xfrm>
        </p:spPr>
        <p:txBody>
          <a:bodyPr/>
          <a:lstStyle/>
          <a:p>
            <a:pPr marL="609600" indent="-609600" eaLnBrk="1" hangingPunct="1">
              <a:buFontTx/>
              <a:buNone/>
            </a:pPr>
            <a:r>
              <a:rPr lang="fr-CA" altLang="en-US" sz="2800" b="1">
                <a:cs typeface="Times New Roman" panose="02020603050405020304" pitchFamily="18" charset="0"/>
              </a:rPr>
              <a:t>Article</a:t>
            </a:r>
            <a:r>
              <a:rPr lang="en-US" altLang="en-US" sz="2800" b="1">
                <a:cs typeface="Times New Roman" panose="02020603050405020304" pitchFamily="18" charset="0"/>
              </a:rPr>
              <a:t> 181</a:t>
            </a:r>
          </a:p>
          <a:p>
            <a:pPr marL="609600" indent="-609600" eaLnBrk="1" hangingPunct="1">
              <a:buFontTx/>
              <a:buNone/>
            </a:pPr>
            <a:r>
              <a:rPr lang="fr-CA" altLang="en-US" sz="2800" b="1">
                <a:cs typeface="Times New Roman" panose="02020603050405020304" pitchFamily="18" charset="0"/>
              </a:rPr>
              <a:t>Ne pas pénétrer dans une tranchée à moins : </a:t>
            </a:r>
            <a:endParaRPr lang="en-US" altLang="en-US" sz="2800" b="1">
              <a:cs typeface="Times New Roman" panose="02020603050405020304" pitchFamily="18" charset="0"/>
            </a:endParaRPr>
          </a:p>
          <a:p>
            <a:pPr marL="609600" indent="-609600" eaLnBrk="1" hangingPunct="1">
              <a:buFontTx/>
              <a:buChar char="•"/>
            </a:pPr>
            <a:r>
              <a:rPr lang="fr-CA" altLang="en-US" sz="2800" b="1">
                <a:cs typeface="Times New Roman" panose="02020603050405020304" pitchFamily="18" charset="0"/>
              </a:rPr>
              <a:t>qu’elle ait moins de 1,2 de profondeur; </a:t>
            </a:r>
            <a:endParaRPr lang="en-US" altLang="en-US" sz="2800" b="1">
              <a:cs typeface="Times New Roman" panose="02020603050405020304" pitchFamily="18" charset="0"/>
            </a:endParaRPr>
          </a:p>
          <a:p>
            <a:pPr marL="609600" indent="-609600" eaLnBrk="1" hangingPunct="1">
              <a:buFontTx/>
              <a:buChar char="•"/>
            </a:pPr>
            <a:r>
              <a:rPr lang="fr-CA" altLang="en-US" sz="2800" b="1">
                <a:cs typeface="Times New Roman" panose="02020603050405020304" pitchFamily="18" charset="0"/>
              </a:rPr>
              <a:t>qu’elle soit soutenue par un étayage, un étrésillonnement ou un encagement; </a:t>
            </a:r>
            <a:endParaRPr lang="en-US" altLang="en-US" sz="2800" b="1">
              <a:cs typeface="Times New Roman" panose="02020603050405020304" pitchFamily="18" charset="0"/>
            </a:endParaRPr>
          </a:p>
          <a:p>
            <a:pPr marL="609600" indent="-609600" eaLnBrk="1" hangingPunct="1">
              <a:buFontTx/>
              <a:buChar char="•"/>
            </a:pPr>
            <a:r>
              <a:rPr lang="fr-CA" altLang="en-US" sz="2800" b="1">
                <a:cs typeface="Times New Roman" panose="02020603050405020304" pitchFamily="18" charset="0"/>
              </a:rPr>
              <a:t>qu’elle soit en pente ou en gradins; </a:t>
            </a:r>
            <a:endParaRPr lang="en-US" altLang="en-US" sz="2800" b="1">
              <a:cs typeface="Times New Roman" panose="02020603050405020304" pitchFamily="18" charset="0"/>
            </a:endParaRPr>
          </a:p>
          <a:p>
            <a:pPr marL="609600" indent="-609600" eaLnBrk="1" hangingPunct="1">
              <a:buFontTx/>
              <a:buChar char="•"/>
            </a:pPr>
            <a:r>
              <a:rPr lang="fr-CA" altLang="en-US" sz="2800" b="1">
                <a:cs typeface="Times New Roman" panose="02020603050405020304" pitchFamily="18" charset="0"/>
              </a:rPr>
              <a:t>qu’un ingénieur atteste l’encagement si on utilise de l’équipement mobile. </a:t>
            </a:r>
            <a:endParaRPr lang="en-US" altLang="en-US" sz="2800" b="1">
              <a:cs typeface="Times New Roman" panose="02020603050405020304" pitchFamily="18" charset="0"/>
            </a:endParaRPr>
          </a:p>
          <a:p>
            <a:pPr marL="609600" indent="-609600" eaLnBrk="1" hangingPunct="1"/>
            <a:endParaRPr lang="en-US" altLang="en-US" sz="2800" b="1">
              <a:cs typeface="Times New Roman" panose="02020603050405020304" pitchFamily="18" charset="0"/>
            </a:endParaRPr>
          </a:p>
          <a:p>
            <a:pPr marL="609600" indent="-609600" eaLnBrk="1" hangingPunct="1">
              <a:buFontTx/>
              <a:buNone/>
            </a:pPr>
            <a:endParaRPr lang="en-US" altLang="en-US" sz="2800">
              <a:solidFill>
                <a:srgbClr val="FFFF00"/>
              </a:solidFill>
              <a:cs typeface="Times New Roman" panose="02020603050405020304" pitchFamily="18" charset="0"/>
            </a:endParaRPr>
          </a:p>
        </p:txBody>
      </p:sp>
      <p:pic>
        <p:nvPicPr>
          <p:cNvPr id="73732" name="Picture 4">
            <a:extLst>
              <a:ext uri="{FF2B5EF4-FFF2-40B4-BE49-F238E27FC236}">
                <a16:creationId xmlns:a16="http://schemas.microsoft.com/office/drawing/2014/main" id="{D6FA2222-9FDF-4B87-AF65-C01719626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737B5C5-0E22-46A2-8BDC-1C5590E3F931}"/>
              </a:ext>
            </a:extLst>
          </p:cNvPr>
          <p:cNvSpPr>
            <a:spLocks noGrp="1" noChangeArrowheads="1"/>
          </p:cNvSpPr>
          <p:nvPr>
            <p:ph type="title"/>
          </p:nvPr>
        </p:nvSpPr>
        <p:spPr>
          <a:xfrm>
            <a:off x="1828800" y="762000"/>
            <a:ext cx="7162800" cy="838200"/>
          </a:xfrm>
        </p:spPr>
        <p:txBody>
          <a:bodyPr/>
          <a:lstStyle/>
          <a:p>
            <a:pPr eaLnBrk="1" hangingPunct="1"/>
            <a:r>
              <a:rPr lang="fr-CA" altLang="en-US" sz="3000"/>
              <a:t>Résumé</a:t>
            </a:r>
            <a:r>
              <a:rPr lang="en-US" altLang="en-US" sz="3000"/>
              <a:t> </a:t>
            </a:r>
            <a:br>
              <a:rPr lang="en-US" altLang="en-US" sz="3000"/>
            </a:br>
            <a:r>
              <a:rPr lang="fr-CA" altLang="en-US" sz="3000"/>
              <a:t>Aperçu du </a:t>
            </a:r>
            <a:r>
              <a:rPr lang="fr-CA" altLang="en-US" sz="3000" i="1"/>
              <a:t>Règlement général 91-191</a:t>
            </a:r>
            <a:endParaRPr lang="en-US" altLang="en-US" sz="3000" i="1"/>
          </a:p>
        </p:txBody>
      </p:sp>
      <p:sp>
        <p:nvSpPr>
          <p:cNvPr id="74755" name="Rectangle 3">
            <a:extLst>
              <a:ext uri="{FF2B5EF4-FFF2-40B4-BE49-F238E27FC236}">
                <a16:creationId xmlns:a16="http://schemas.microsoft.com/office/drawing/2014/main" id="{72406D51-5122-4D74-857D-2F0FCBE6BFEE}"/>
              </a:ext>
            </a:extLst>
          </p:cNvPr>
          <p:cNvSpPr>
            <a:spLocks noGrp="1" noChangeArrowheads="1"/>
          </p:cNvSpPr>
          <p:nvPr>
            <p:ph type="body" idx="1"/>
          </p:nvPr>
        </p:nvSpPr>
        <p:spPr>
          <a:xfrm>
            <a:off x="152400" y="1981200"/>
            <a:ext cx="8686800" cy="4419600"/>
          </a:xfrm>
        </p:spPr>
        <p:txBody>
          <a:bodyPr/>
          <a:lstStyle/>
          <a:p>
            <a:pPr marL="609600" indent="-609600" eaLnBrk="1" hangingPunct="1">
              <a:lnSpc>
                <a:spcPct val="90000"/>
              </a:lnSpc>
              <a:buFontTx/>
              <a:buNone/>
            </a:pPr>
            <a:r>
              <a:rPr lang="fr-CA" altLang="en-US" sz="2700" b="1">
                <a:cs typeface="Times New Roman" panose="02020603050405020304" pitchFamily="18" charset="0"/>
              </a:rPr>
              <a:t>Article </a:t>
            </a:r>
            <a:r>
              <a:rPr lang="en-US" altLang="en-US" sz="2700" b="1">
                <a:cs typeface="Times New Roman" panose="02020603050405020304" pitchFamily="18" charset="0"/>
              </a:rPr>
              <a:t>182</a:t>
            </a:r>
          </a:p>
          <a:p>
            <a:pPr marL="609600" indent="-609600" eaLnBrk="1" hangingPunct="1">
              <a:lnSpc>
                <a:spcPct val="90000"/>
              </a:lnSpc>
              <a:buFontTx/>
              <a:buNone/>
            </a:pPr>
            <a:r>
              <a:rPr lang="fr-CA" altLang="en-US" sz="2700" b="1">
                <a:cs typeface="Times New Roman" panose="02020603050405020304" pitchFamily="18" charset="0"/>
              </a:rPr>
              <a:t>Ne pas pénétrer dans une tranchée à moins :</a:t>
            </a:r>
            <a:endParaRPr lang="en-US" altLang="en-US" sz="2700" b="1">
              <a:cs typeface="Times New Roman" panose="02020603050405020304" pitchFamily="18" charset="0"/>
            </a:endParaRPr>
          </a:p>
          <a:p>
            <a:pPr marL="609600" indent="-609600" eaLnBrk="1" hangingPunct="1">
              <a:lnSpc>
                <a:spcPct val="90000"/>
              </a:lnSpc>
              <a:buFontTx/>
              <a:buChar char="•"/>
            </a:pPr>
            <a:r>
              <a:rPr lang="fr-CA" altLang="en-US" sz="2700" b="1">
                <a:cs typeface="Times New Roman" panose="02020603050405020304" pitchFamily="18" charset="0"/>
              </a:rPr>
              <a:t>que les matériaux meubles qui peuvent tomber dans la tranchée aient été enlevés; </a:t>
            </a:r>
            <a:endParaRPr lang="en-US" altLang="en-US" sz="2700" b="1">
              <a:cs typeface="Times New Roman" panose="02020603050405020304" pitchFamily="18" charset="0"/>
            </a:endParaRPr>
          </a:p>
          <a:p>
            <a:pPr marL="609600" indent="-609600" eaLnBrk="1" hangingPunct="1">
              <a:lnSpc>
                <a:spcPct val="90000"/>
              </a:lnSpc>
              <a:buFontTx/>
              <a:buChar char="•"/>
            </a:pPr>
            <a:r>
              <a:rPr lang="fr-CA" altLang="en-US" sz="2700" b="1">
                <a:cs typeface="Times New Roman" panose="02020603050405020304" pitchFamily="18" charset="0"/>
              </a:rPr>
              <a:t>qu’une échelle dépassant d’au moins 1 m le bord de la tranchée soit installée à 15 m au plus;</a:t>
            </a:r>
            <a:endParaRPr lang="en-US" altLang="en-US" sz="2700" b="1">
              <a:cs typeface="Times New Roman" panose="02020603050405020304" pitchFamily="18" charset="0"/>
            </a:endParaRPr>
          </a:p>
          <a:p>
            <a:pPr marL="609600" indent="-609600" eaLnBrk="1" hangingPunct="1">
              <a:lnSpc>
                <a:spcPct val="90000"/>
              </a:lnSpc>
              <a:buFontTx/>
              <a:buChar char="•"/>
            </a:pPr>
            <a:r>
              <a:rPr lang="fr-CA" altLang="en-US" sz="2700" b="1">
                <a:cs typeface="Times New Roman" panose="02020603050405020304" pitchFamily="18" charset="0"/>
              </a:rPr>
              <a:t>qu’un étayage soit installé à partir d’une distance supérieure à la profondeur de la tranchée. </a:t>
            </a:r>
            <a:endParaRPr lang="en-US" altLang="en-US" sz="2700" b="1">
              <a:cs typeface="Times New Roman" panose="02020603050405020304" pitchFamily="18" charset="0"/>
            </a:endParaRPr>
          </a:p>
        </p:txBody>
      </p:sp>
      <p:pic>
        <p:nvPicPr>
          <p:cNvPr id="74756" name="Picture 4">
            <a:extLst>
              <a:ext uri="{FF2B5EF4-FFF2-40B4-BE49-F238E27FC236}">
                <a16:creationId xmlns:a16="http://schemas.microsoft.com/office/drawing/2014/main" id="{BECE6B92-BDE2-4697-A5B2-21DDF516B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84E2BFC-E887-4FA0-8398-AEA82CDE78F8}"/>
              </a:ext>
            </a:extLst>
          </p:cNvPr>
          <p:cNvSpPr>
            <a:spLocks noGrp="1" noChangeArrowheads="1"/>
          </p:cNvSpPr>
          <p:nvPr>
            <p:ph type="title"/>
          </p:nvPr>
        </p:nvSpPr>
        <p:spPr>
          <a:xfrm>
            <a:off x="1828800" y="762000"/>
            <a:ext cx="7010400" cy="838200"/>
          </a:xfrm>
        </p:spPr>
        <p:txBody>
          <a:bodyPr/>
          <a:lstStyle/>
          <a:p>
            <a:pPr eaLnBrk="1" hangingPunct="1"/>
            <a:r>
              <a:rPr lang="fr-CA" altLang="en-US" sz="3000"/>
              <a:t>Résumé</a:t>
            </a:r>
            <a:r>
              <a:rPr lang="en-US" altLang="en-US" sz="3000"/>
              <a:t> </a:t>
            </a:r>
            <a:br>
              <a:rPr lang="en-US" altLang="en-US" sz="3000"/>
            </a:br>
            <a:r>
              <a:rPr lang="fr-CA" altLang="en-US" sz="3000"/>
              <a:t>Aperçu du </a:t>
            </a:r>
            <a:r>
              <a:rPr lang="fr-CA" altLang="en-US" sz="3000" i="1"/>
              <a:t>Règlement général 91-191</a:t>
            </a:r>
            <a:endParaRPr lang="en-US" altLang="en-US" sz="3000" i="1"/>
          </a:p>
        </p:txBody>
      </p:sp>
      <p:sp>
        <p:nvSpPr>
          <p:cNvPr id="189443" name="Rectangle 3">
            <a:extLst>
              <a:ext uri="{FF2B5EF4-FFF2-40B4-BE49-F238E27FC236}">
                <a16:creationId xmlns:a16="http://schemas.microsoft.com/office/drawing/2014/main" id="{DAB6A9B9-F349-4BCC-BBA7-F1848C4B553B}"/>
              </a:ext>
            </a:extLst>
          </p:cNvPr>
          <p:cNvSpPr>
            <a:spLocks noGrp="1" noChangeArrowheads="1"/>
          </p:cNvSpPr>
          <p:nvPr>
            <p:ph type="body" idx="1"/>
          </p:nvPr>
        </p:nvSpPr>
        <p:spPr>
          <a:xfrm>
            <a:off x="228600" y="1905000"/>
            <a:ext cx="8610600" cy="4419600"/>
          </a:xfrm>
        </p:spPr>
        <p:txBody>
          <a:bodyPr/>
          <a:lstStyle/>
          <a:p>
            <a:pPr marL="0" indent="0" eaLnBrk="1" hangingPunct="1">
              <a:lnSpc>
                <a:spcPct val="90000"/>
              </a:lnSpc>
              <a:buFontTx/>
              <a:buNone/>
              <a:tabLst>
                <a:tab pos="285750" algn="l"/>
              </a:tabLst>
              <a:defRPr/>
            </a:pPr>
            <a:r>
              <a:rPr lang="fr-CA" sz="2700" b="1" dirty="0">
                <a:cs typeface="Times New Roman" pitchFamily="18" charset="0"/>
              </a:rPr>
              <a:t>Article </a:t>
            </a:r>
            <a:r>
              <a:rPr lang="en-US" sz="2700" b="1" dirty="0">
                <a:cs typeface="Times New Roman" pitchFamily="18" charset="0"/>
              </a:rPr>
              <a:t>183</a:t>
            </a:r>
          </a:p>
          <a:p>
            <a:pPr marL="0" indent="0" eaLnBrk="1" hangingPunct="1">
              <a:lnSpc>
                <a:spcPct val="90000"/>
              </a:lnSpc>
              <a:buFontTx/>
              <a:buNone/>
              <a:tabLst>
                <a:tab pos="285750" algn="l"/>
              </a:tabLst>
              <a:defRPr/>
            </a:pPr>
            <a:r>
              <a:rPr lang="fr-CA" sz="2700" b="1" dirty="0">
                <a:cs typeface="Times New Roman" pitchFamily="18" charset="0"/>
              </a:rPr>
              <a:t>L’employeur doit s’assurer : </a:t>
            </a:r>
            <a:endParaRPr lang="en-US" sz="2700" b="1" dirty="0">
              <a:cs typeface="Times New Roman" pitchFamily="18" charset="0"/>
            </a:endParaRPr>
          </a:p>
          <a:p>
            <a:pPr marL="354013" indent="-354013" eaLnBrk="1" hangingPunct="1">
              <a:lnSpc>
                <a:spcPct val="90000"/>
              </a:lnSpc>
              <a:buFontTx/>
              <a:buChar char="•"/>
              <a:tabLst>
                <a:tab pos="285750" algn="l"/>
              </a:tabLst>
              <a:defRPr/>
            </a:pPr>
            <a:r>
              <a:rPr lang="fr-CA" sz="2700" b="1" dirty="0">
                <a:cs typeface="Times New Roman" pitchFamily="18" charset="0"/>
              </a:rPr>
              <a:t>que les déblais sont entassés à au moins 1,2 m du bord de la tranchée. </a:t>
            </a:r>
            <a:endParaRPr lang="en-US" sz="2700" b="1" dirty="0">
              <a:cs typeface="Times New Roman" pitchFamily="18" charset="0"/>
            </a:endParaRPr>
          </a:p>
          <a:p>
            <a:pPr marL="0" indent="0" eaLnBrk="1" hangingPunct="1">
              <a:lnSpc>
                <a:spcPct val="90000"/>
              </a:lnSpc>
              <a:buFontTx/>
              <a:buNone/>
              <a:defRPr/>
            </a:pPr>
            <a:r>
              <a:rPr lang="fr-CA" sz="2700" b="1" dirty="0">
                <a:cs typeface="Times New Roman" pitchFamily="18" charset="0"/>
              </a:rPr>
              <a:t>Si la tranchée a une profondeur supérieure à 1,8 m dans le roc </a:t>
            </a:r>
            <a:r>
              <a:rPr lang="en-US" sz="2700" b="1" dirty="0">
                <a:cs typeface="Times New Roman" pitchFamily="18" charset="0"/>
              </a:rPr>
              <a:t>:</a:t>
            </a:r>
          </a:p>
          <a:p>
            <a:pPr marL="354013" indent="-354013" eaLnBrk="1" hangingPunct="1">
              <a:lnSpc>
                <a:spcPct val="90000"/>
              </a:lnSpc>
              <a:buFontTx/>
              <a:buChar char="•"/>
              <a:tabLst>
                <a:tab pos="285750" algn="l"/>
              </a:tabLst>
              <a:defRPr/>
            </a:pPr>
            <a:r>
              <a:rPr lang="fr-CA" sz="2700" b="1" dirty="0">
                <a:cs typeface="Times New Roman" pitchFamily="18" charset="0"/>
              </a:rPr>
              <a:t>les déblais sont entassés à une distance égale à au moins la hauteur des déblais; </a:t>
            </a:r>
            <a:endParaRPr lang="en-US" sz="2700" b="1" dirty="0">
              <a:cs typeface="Times New Roman" pitchFamily="18" charset="0"/>
            </a:endParaRPr>
          </a:p>
          <a:p>
            <a:pPr marL="354013" indent="-354013" eaLnBrk="1" hangingPunct="1">
              <a:lnSpc>
                <a:spcPct val="90000"/>
              </a:lnSpc>
              <a:buFontTx/>
              <a:buChar char="•"/>
              <a:tabLst>
                <a:tab pos="285750" algn="l"/>
              </a:tabLst>
              <a:defRPr/>
            </a:pPr>
            <a:r>
              <a:rPr lang="fr-CA" sz="2700" b="1" dirty="0">
                <a:cs typeface="Times New Roman" pitchFamily="18" charset="0"/>
              </a:rPr>
              <a:t>une palissade adéquate est érigée. </a:t>
            </a:r>
            <a:endParaRPr lang="en-US" sz="2700" b="1" dirty="0">
              <a:cs typeface="Times New Roman" pitchFamily="18" charset="0"/>
            </a:endParaRPr>
          </a:p>
        </p:txBody>
      </p:sp>
      <p:pic>
        <p:nvPicPr>
          <p:cNvPr id="75780" name="Picture 4">
            <a:extLst>
              <a:ext uri="{FF2B5EF4-FFF2-40B4-BE49-F238E27FC236}">
                <a16:creationId xmlns:a16="http://schemas.microsoft.com/office/drawing/2014/main" id="{58684530-5DCE-47AE-82E0-EB278E91E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BFE069D-EEF3-47EC-9B9F-3DB72C041FDE}"/>
              </a:ext>
            </a:extLst>
          </p:cNvPr>
          <p:cNvSpPr>
            <a:spLocks noGrp="1" noChangeArrowheads="1"/>
          </p:cNvSpPr>
          <p:nvPr>
            <p:ph type="title"/>
          </p:nvPr>
        </p:nvSpPr>
        <p:spPr>
          <a:xfrm>
            <a:off x="1828800" y="762000"/>
            <a:ext cx="7315200" cy="838200"/>
          </a:xfrm>
        </p:spPr>
        <p:txBody>
          <a:bodyPr/>
          <a:lstStyle/>
          <a:p>
            <a:pPr eaLnBrk="1" hangingPunct="1"/>
            <a:r>
              <a:rPr lang="fr-CA" altLang="en-US" sz="3000"/>
              <a:t>Résumé</a:t>
            </a:r>
            <a:r>
              <a:rPr lang="en-US" altLang="en-US" sz="3000"/>
              <a:t> </a:t>
            </a:r>
            <a:br>
              <a:rPr lang="en-US" altLang="en-US" sz="3000"/>
            </a:br>
            <a:r>
              <a:rPr lang="fr-CA" altLang="en-US" sz="3000"/>
              <a:t>Aperçu du </a:t>
            </a:r>
            <a:r>
              <a:rPr lang="fr-CA" altLang="en-US" sz="3000" i="1"/>
              <a:t>Règlement général 91-191</a:t>
            </a:r>
            <a:endParaRPr lang="en-US" altLang="en-US" sz="3000" i="1"/>
          </a:p>
        </p:txBody>
      </p:sp>
      <p:sp>
        <p:nvSpPr>
          <p:cNvPr id="76803" name="Rectangle 3">
            <a:extLst>
              <a:ext uri="{FF2B5EF4-FFF2-40B4-BE49-F238E27FC236}">
                <a16:creationId xmlns:a16="http://schemas.microsoft.com/office/drawing/2014/main" id="{8E267626-E038-4C91-8B9C-61C625E259EB}"/>
              </a:ext>
            </a:extLst>
          </p:cNvPr>
          <p:cNvSpPr>
            <a:spLocks noGrp="1" noChangeArrowheads="1"/>
          </p:cNvSpPr>
          <p:nvPr>
            <p:ph type="body" idx="1"/>
          </p:nvPr>
        </p:nvSpPr>
        <p:spPr>
          <a:xfrm>
            <a:off x="152400" y="1752600"/>
            <a:ext cx="8610600" cy="4419600"/>
          </a:xfrm>
        </p:spPr>
        <p:txBody>
          <a:bodyPr/>
          <a:lstStyle/>
          <a:p>
            <a:pPr marL="609600" indent="-609600" eaLnBrk="1" hangingPunct="1">
              <a:lnSpc>
                <a:spcPct val="90000"/>
              </a:lnSpc>
              <a:buFontTx/>
              <a:buNone/>
            </a:pPr>
            <a:r>
              <a:rPr lang="fr-CA" altLang="en-US" sz="3000" b="1">
                <a:cs typeface="Times New Roman" panose="02020603050405020304" pitchFamily="18" charset="0"/>
              </a:rPr>
              <a:t>Article</a:t>
            </a:r>
            <a:r>
              <a:rPr lang="en-US" altLang="en-US" sz="3000" b="1">
                <a:cs typeface="Times New Roman" panose="02020603050405020304" pitchFamily="18" charset="0"/>
              </a:rPr>
              <a:t> 184</a:t>
            </a:r>
          </a:p>
          <a:p>
            <a:pPr marL="609600" indent="-609600" eaLnBrk="1" hangingPunct="1">
              <a:lnSpc>
                <a:spcPct val="90000"/>
              </a:lnSpc>
              <a:buFontTx/>
              <a:buNone/>
            </a:pPr>
            <a:r>
              <a:rPr lang="fr-CA" altLang="en-US" sz="3000" b="1">
                <a:cs typeface="Times New Roman" panose="02020603050405020304" pitchFamily="18" charset="0"/>
              </a:rPr>
              <a:t>L’employeur doit s’assurer : </a:t>
            </a:r>
            <a:endParaRPr lang="en-US" altLang="en-US" sz="3000" b="1">
              <a:cs typeface="Times New Roman" panose="02020603050405020304" pitchFamily="18" charset="0"/>
            </a:endParaRPr>
          </a:p>
          <a:p>
            <a:pPr marL="609600" indent="-609600" eaLnBrk="1" hangingPunct="1">
              <a:lnSpc>
                <a:spcPct val="90000"/>
              </a:lnSpc>
              <a:buFontTx/>
              <a:buChar char="•"/>
            </a:pPr>
            <a:r>
              <a:rPr lang="fr-CA" altLang="en-US" sz="3000" b="1">
                <a:cs typeface="Times New Roman" panose="02020603050405020304" pitchFamily="18" charset="0"/>
              </a:rPr>
              <a:t>qu’une excavation est raisonnablement gardée à sec; </a:t>
            </a:r>
            <a:endParaRPr lang="en-US" altLang="en-US" sz="3000" b="1">
              <a:cs typeface="Times New Roman" panose="02020603050405020304" pitchFamily="18" charset="0"/>
            </a:endParaRPr>
          </a:p>
          <a:p>
            <a:pPr marL="609600" indent="-609600" eaLnBrk="1" hangingPunct="1">
              <a:lnSpc>
                <a:spcPct val="90000"/>
              </a:lnSpc>
              <a:buFontTx/>
              <a:buChar char="•"/>
            </a:pPr>
            <a:r>
              <a:rPr lang="fr-CA" altLang="en-US" sz="3000" b="1">
                <a:cs typeface="Times New Roman" panose="02020603050405020304" pitchFamily="18" charset="0"/>
              </a:rPr>
              <a:t>que lorsqu’il y a un gaz dangereux ou une atmosphère pauvre en oxygène, des tests sont effectués; </a:t>
            </a:r>
            <a:endParaRPr lang="en-US" altLang="en-US" sz="3000" b="1">
              <a:cs typeface="Times New Roman" panose="02020603050405020304" pitchFamily="18" charset="0"/>
            </a:endParaRPr>
          </a:p>
          <a:p>
            <a:pPr marL="609600" indent="-609600" eaLnBrk="1" hangingPunct="1">
              <a:lnSpc>
                <a:spcPct val="90000"/>
              </a:lnSpc>
              <a:buFontTx/>
              <a:buChar char="•"/>
            </a:pPr>
            <a:r>
              <a:rPr lang="fr-CA" altLang="en-US" sz="3000" b="1">
                <a:cs typeface="Times New Roman" panose="02020603050405020304" pitchFamily="18" charset="0"/>
              </a:rPr>
              <a:t>que des précautions sont prises pour éviter l’accumulation de gaz dangereux et qu’une ventilation adéquate est assurée.</a:t>
            </a:r>
            <a:r>
              <a:rPr lang="fr-CA" altLang="en-US" sz="1800" b="1">
                <a:cs typeface="Times New Roman" panose="02020603050405020304" pitchFamily="18" charset="0"/>
              </a:rPr>
              <a:t> </a:t>
            </a:r>
            <a:endParaRPr lang="en-US" altLang="en-US" sz="1800" b="1">
              <a:cs typeface="Times New Roman" panose="02020603050405020304" pitchFamily="18" charset="0"/>
            </a:endParaRPr>
          </a:p>
        </p:txBody>
      </p:sp>
      <p:pic>
        <p:nvPicPr>
          <p:cNvPr id="76804" name="Picture 4">
            <a:extLst>
              <a:ext uri="{FF2B5EF4-FFF2-40B4-BE49-F238E27FC236}">
                <a16:creationId xmlns:a16="http://schemas.microsoft.com/office/drawing/2014/main" id="{354C723B-B050-4325-8B42-76537A64F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7923A78-ECD8-4BBD-99C5-2FDDB0150991}"/>
              </a:ext>
            </a:extLst>
          </p:cNvPr>
          <p:cNvSpPr>
            <a:spLocks noGrp="1" noChangeArrowheads="1"/>
          </p:cNvSpPr>
          <p:nvPr>
            <p:ph type="title"/>
          </p:nvPr>
        </p:nvSpPr>
        <p:spPr>
          <a:xfrm>
            <a:off x="1828800" y="762000"/>
            <a:ext cx="7010400" cy="838200"/>
          </a:xfrm>
        </p:spPr>
        <p:txBody>
          <a:bodyPr/>
          <a:lstStyle/>
          <a:p>
            <a:pPr eaLnBrk="1" hangingPunct="1"/>
            <a:r>
              <a:rPr lang="fr-CA" altLang="en-US" sz="3000"/>
              <a:t>Résumé</a:t>
            </a:r>
            <a:r>
              <a:rPr lang="en-US" altLang="en-US" sz="3000"/>
              <a:t> </a:t>
            </a:r>
            <a:br>
              <a:rPr lang="en-US" altLang="en-US" sz="3000"/>
            </a:br>
            <a:r>
              <a:rPr lang="fr-CA" altLang="en-US" sz="3000"/>
              <a:t>Aperçu du </a:t>
            </a:r>
            <a:r>
              <a:rPr lang="fr-CA" altLang="en-US" sz="3000" i="1"/>
              <a:t>Règlement général 91-191</a:t>
            </a:r>
            <a:endParaRPr lang="en-US" altLang="en-US" sz="3000" i="1"/>
          </a:p>
        </p:txBody>
      </p:sp>
      <p:sp>
        <p:nvSpPr>
          <p:cNvPr id="193539" name="Rectangle 3">
            <a:extLst>
              <a:ext uri="{FF2B5EF4-FFF2-40B4-BE49-F238E27FC236}">
                <a16:creationId xmlns:a16="http://schemas.microsoft.com/office/drawing/2014/main" id="{E190279C-13E9-4852-970D-D892698363E2}"/>
              </a:ext>
            </a:extLst>
          </p:cNvPr>
          <p:cNvSpPr>
            <a:spLocks noGrp="1" noChangeArrowheads="1"/>
          </p:cNvSpPr>
          <p:nvPr>
            <p:ph type="body" idx="1"/>
          </p:nvPr>
        </p:nvSpPr>
        <p:spPr>
          <a:xfrm>
            <a:off x="228600" y="1905000"/>
            <a:ext cx="8686800" cy="4419600"/>
          </a:xfrm>
        </p:spPr>
        <p:txBody>
          <a:bodyPr/>
          <a:lstStyle/>
          <a:p>
            <a:pPr marL="0" indent="0" eaLnBrk="1" hangingPunct="1">
              <a:buFontTx/>
              <a:buNone/>
              <a:tabLst>
                <a:tab pos="285750" algn="l"/>
              </a:tabLst>
              <a:defRPr/>
            </a:pPr>
            <a:r>
              <a:rPr lang="fr-CA" sz="3000" b="1" dirty="0">
                <a:cs typeface="Times New Roman" pitchFamily="18" charset="0"/>
              </a:rPr>
              <a:t>Article </a:t>
            </a:r>
            <a:r>
              <a:rPr lang="en-US" sz="3000" b="1" dirty="0">
                <a:cs typeface="Times New Roman" pitchFamily="18" charset="0"/>
              </a:rPr>
              <a:t>185</a:t>
            </a:r>
          </a:p>
          <a:p>
            <a:pPr marL="0" indent="0" eaLnBrk="1" hangingPunct="1">
              <a:buFontTx/>
              <a:buNone/>
              <a:tabLst>
                <a:tab pos="285750" algn="l"/>
              </a:tabLst>
              <a:defRPr/>
            </a:pPr>
            <a:r>
              <a:rPr lang="fr-CA" sz="3000" b="1" dirty="0">
                <a:cs typeface="Times New Roman" pitchFamily="18" charset="0"/>
              </a:rPr>
              <a:t>L’employeur doit s’assurer que </a:t>
            </a:r>
            <a:r>
              <a:rPr lang="en-US" sz="3000" b="1" dirty="0">
                <a:cs typeface="Times New Roman" pitchFamily="18" charset="0"/>
              </a:rPr>
              <a:t>:</a:t>
            </a:r>
          </a:p>
          <a:p>
            <a:pPr marL="447675" indent="-447675" eaLnBrk="1" hangingPunct="1">
              <a:buFontTx/>
              <a:buChar char="•"/>
              <a:tabLst>
                <a:tab pos="447675" algn="l"/>
              </a:tabLst>
              <a:defRPr/>
            </a:pPr>
            <a:r>
              <a:rPr lang="fr-CA" sz="3000" b="1" dirty="0">
                <a:cs typeface="Times New Roman" pitchFamily="18" charset="0"/>
              </a:rPr>
              <a:t>le salarié travaillant à la surface peut surveiller le salarié qui travaille dans la tranchée. </a:t>
            </a:r>
            <a:endParaRPr lang="en-US" sz="3000" b="1" dirty="0">
              <a:cs typeface="Times New Roman" pitchFamily="18" charset="0"/>
            </a:endParaRPr>
          </a:p>
        </p:txBody>
      </p:sp>
      <p:pic>
        <p:nvPicPr>
          <p:cNvPr id="77828" name="Picture 4">
            <a:extLst>
              <a:ext uri="{FF2B5EF4-FFF2-40B4-BE49-F238E27FC236}">
                <a16:creationId xmlns:a16="http://schemas.microsoft.com/office/drawing/2014/main" id="{FEF1A265-937D-4416-842E-F58F2EFC9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5460916-21D5-4B57-AC82-8657AEBE8D8F}"/>
              </a:ext>
            </a:extLst>
          </p:cNvPr>
          <p:cNvSpPr>
            <a:spLocks noGrp="1" noChangeArrowheads="1"/>
          </p:cNvSpPr>
          <p:nvPr>
            <p:ph type="title"/>
          </p:nvPr>
        </p:nvSpPr>
        <p:spPr>
          <a:xfrm>
            <a:off x="1828800" y="762000"/>
            <a:ext cx="7315200" cy="838200"/>
          </a:xfrm>
        </p:spPr>
        <p:txBody>
          <a:bodyPr/>
          <a:lstStyle/>
          <a:p>
            <a:pPr eaLnBrk="1" hangingPunct="1"/>
            <a:r>
              <a:rPr lang="fr-CA" altLang="en-US" sz="3000"/>
              <a:t>Résumé</a:t>
            </a:r>
            <a:r>
              <a:rPr lang="en-US" altLang="en-US" sz="3000"/>
              <a:t> </a:t>
            </a:r>
            <a:br>
              <a:rPr lang="en-US" altLang="en-US" sz="3000"/>
            </a:br>
            <a:r>
              <a:rPr lang="fr-CA" altLang="en-US" sz="3000"/>
              <a:t>Aperçu du </a:t>
            </a:r>
            <a:r>
              <a:rPr lang="fr-CA" altLang="en-US" sz="3000" i="1"/>
              <a:t>Règlement général 91-191</a:t>
            </a:r>
            <a:endParaRPr lang="en-US" altLang="en-US" sz="3000" i="1"/>
          </a:p>
        </p:txBody>
      </p:sp>
      <p:sp>
        <p:nvSpPr>
          <p:cNvPr id="78851" name="Rectangle 3">
            <a:extLst>
              <a:ext uri="{FF2B5EF4-FFF2-40B4-BE49-F238E27FC236}">
                <a16:creationId xmlns:a16="http://schemas.microsoft.com/office/drawing/2014/main" id="{F6984FA7-B0D3-4D15-A994-562FF741B137}"/>
              </a:ext>
            </a:extLst>
          </p:cNvPr>
          <p:cNvSpPr>
            <a:spLocks noGrp="1" noChangeArrowheads="1"/>
          </p:cNvSpPr>
          <p:nvPr>
            <p:ph type="body" idx="1"/>
          </p:nvPr>
        </p:nvSpPr>
        <p:spPr>
          <a:xfrm>
            <a:off x="304800" y="1981200"/>
            <a:ext cx="8458200" cy="4343400"/>
          </a:xfrm>
        </p:spPr>
        <p:txBody>
          <a:bodyPr/>
          <a:lstStyle/>
          <a:p>
            <a:pPr marL="609600" indent="-609600" eaLnBrk="1" hangingPunct="1">
              <a:lnSpc>
                <a:spcPct val="90000"/>
              </a:lnSpc>
              <a:buFontTx/>
              <a:buNone/>
            </a:pPr>
            <a:r>
              <a:rPr lang="fr-CA" altLang="en-US" sz="3000" b="1">
                <a:cs typeface="Times New Roman" panose="02020603050405020304" pitchFamily="18" charset="0"/>
              </a:rPr>
              <a:t>Article</a:t>
            </a:r>
            <a:r>
              <a:rPr lang="en-US" altLang="en-US" sz="3000" b="1">
                <a:cs typeface="Times New Roman" panose="02020603050405020304" pitchFamily="18" charset="0"/>
              </a:rPr>
              <a:t> 186</a:t>
            </a:r>
          </a:p>
          <a:p>
            <a:pPr marL="609600" indent="-609600" eaLnBrk="1" hangingPunct="1">
              <a:lnSpc>
                <a:spcPct val="150000"/>
              </a:lnSpc>
              <a:buFontTx/>
              <a:buNone/>
            </a:pPr>
            <a:r>
              <a:rPr lang="fr-CA" altLang="en-US" sz="3000" b="1">
                <a:cs typeface="Times New Roman" panose="02020603050405020304" pitchFamily="18" charset="0"/>
              </a:rPr>
              <a:t>L’employeur doit s’assurer que : </a:t>
            </a:r>
            <a:endParaRPr lang="en-US" altLang="en-US" sz="3000" b="1">
              <a:cs typeface="Times New Roman" panose="02020603050405020304" pitchFamily="18" charset="0"/>
            </a:endParaRPr>
          </a:p>
          <a:p>
            <a:pPr marL="609600" indent="-609600" eaLnBrk="1" hangingPunct="1">
              <a:lnSpc>
                <a:spcPct val="90000"/>
              </a:lnSpc>
              <a:buFontTx/>
              <a:buChar char="•"/>
            </a:pPr>
            <a:r>
              <a:rPr lang="fr-CA" altLang="en-US" sz="3000" b="1">
                <a:cs typeface="Times New Roman" panose="02020603050405020304" pitchFamily="18" charset="0"/>
              </a:rPr>
              <a:t>le conducteur de l’équipement mobile à moteur ou d’une grue mobile ne descend pas de matériaux dans une tranchée à moins :</a:t>
            </a:r>
            <a:endParaRPr lang="en-US" altLang="en-US" sz="3000" b="1">
              <a:cs typeface="Times New Roman" panose="02020603050405020304" pitchFamily="18" charset="0"/>
            </a:endParaRPr>
          </a:p>
          <a:p>
            <a:pPr marL="990600" lvl="1" indent="-533400" eaLnBrk="1" hangingPunct="1">
              <a:lnSpc>
                <a:spcPct val="90000"/>
              </a:lnSpc>
            </a:pPr>
            <a:r>
              <a:rPr lang="fr-CA" altLang="en-US" sz="3000" b="1">
                <a:cs typeface="Times New Roman" panose="02020603050405020304" pitchFamily="18" charset="0"/>
              </a:rPr>
              <a:t>qu’il ait une visibilité sans obstacle;</a:t>
            </a:r>
            <a:endParaRPr lang="en-US" altLang="en-US" sz="3000" b="1">
              <a:cs typeface="Times New Roman" panose="02020603050405020304" pitchFamily="18" charset="0"/>
            </a:endParaRPr>
          </a:p>
          <a:p>
            <a:pPr marL="990600" lvl="1" indent="-533400" eaLnBrk="1" hangingPunct="1">
              <a:lnSpc>
                <a:spcPct val="90000"/>
              </a:lnSpc>
            </a:pPr>
            <a:r>
              <a:rPr lang="fr-CA" altLang="en-US" sz="3000" b="1">
                <a:cs typeface="Times New Roman" panose="02020603050405020304" pitchFamily="18" charset="0"/>
              </a:rPr>
              <a:t>qu’un signaleur ne soit utilisé. </a:t>
            </a:r>
            <a:endParaRPr lang="en-US" altLang="en-US" sz="3000" b="1">
              <a:cs typeface="Times New Roman" panose="02020603050405020304" pitchFamily="18" charset="0"/>
            </a:endParaRPr>
          </a:p>
        </p:txBody>
      </p:sp>
      <p:pic>
        <p:nvPicPr>
          <p:cNvPr id="78852" name="Picture 4">
            <a:extLst>
              <a:ext uri="{FF2B5EF4-FFF2-40B4-BE49-F238E27FC236}">
                <a16:creationId xmlns:a16="http://schemas.microsoft.com/office/drawing/2014/main" id="{1E35EEE7-2A5C-4CE2-95AF-82DDD583B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DAE24E3-A68C-43CD-8D97-75E3F35AB13C}"/>
              </a:ext>
            </a:extLst>
          </p:cNvPr>
          <p:cNvSpPr>
            <a:spLocks noGrp="1" noChangeArrowheads="1"/>
          </p:cNvSpPr>
          <p:nvPr>
            <p:ph type="title"/>
          </p:nvPr>
        </p:nvSpPr>
        <p:spPr>
          <a:xfrm>
            <a:off x="1828800" y="762000"/>
            <a:ext cx="7086600" cy="838200"/>
          </a:xfrm>
        </p:spPr>
        <p:txBody>
          <a:bodyPr/>
          <a:lstStyle/>
          <a:p>
            <a:pPr eaLnBrk="1" hangingPunct="1"/>
            <a:r>
              <a:rPr lang="fr-CA" altLang="en-US" sz="3000"/>
              <a:t>Résumé</a:t>
            </a:r>
            <a:r>
              <a:rPr lang="en-US" altLang="en-US" sz="3000"/>
              <a:t> </a:t>
            </a:r>
            <a:br>
              <a:rPr lang="en-US" altLang="en-US" sz="3000"/>
            </a:br>
            <a:r>
              <a:rPr lang="fr-CA" altLang="en-US" sz="3000"/>
              <a:t>Aperçu du </a:t>
            </a:r>
            <a:r>
              <a:rPr lang="fr-CA" altLang="en-US" sz="3000" i="1"/>
              <a:t>Règlement général 91-191</a:t>
            </a:r>
            <a:endParaRPr lang="en-US" altLang="en-US" sz="3000" i="1"/>
          </a:p>
        </p:txBody>
      </p:sp>
      <p:sp>
        <p:nvSpPr>
          <p:cNvPr id="79875" name="Rectangle 3">
            <a:extLst>
              <a:ext uri="{FF2B5EF4-FFF2-40B4-BE49-F238E27FC236}">
                <a16:creationId xmlns:a16="http://schemas.microsoft.com/office/drawing/2014/main" id="{33AA37AF-1C61-4509-AABA-A0D61E8FEE80}"/>
              </a:ext>
            </a:extLst>
          </p:cNvPr>
          <p:cNvSpPr>
            <a:spLocks noGrp="1" noChangeArrowheads="1"/>
          </p:cNvSpPr>
          <p:nvPr>
            <p:ph type="body" idx="1"/>
          </p:nvPr>
        </p:nvSpPr>
        <p:spPr>
          <a:xfrm>
            <a:off x="228600" y="1905000"/>
            <a:ext cx="8534400" cy="4419600"/>
          </a:xfrm>
        </p:spPr>
        <p:txBody>
          <a:bodyPr/>
          <a:lstStyle/>
          <a:p>
            <a:pPr marL="0" indent="0" eaLnBrk="1" hangingPunct="1">
              <a:buFontTx/>
              <a:buNone/>
            </a:pPr>
            <a:r>
              <a:rPr lang="fr-CA" altLang="en-US" sz="3000" b="1">
                <a:cs typeface="Times New Roman" panose="02020603050405020304" pitchFamily="18" charset="0"/>
              </a:rPr>
              <a:t>Article</a:t>
            </a:r>
            <a:r>
              <a:rPr lang="en-US" altLang="en-US" sz="3000" b="1">
                <a:cs typeface="Times New Roman" panose="02020603050405020304" pitchFamily="18" charset="0"/>
              </a:rPr>
              <a:t> 187</a:t>
            </a:r>
          </a:p>
          <a:p>
            <a:pPr marL="0" indent="0" eaLnBrk="1" hangingPunct="1">
              <a:buFontTx/>
              <a:buNone/>
            </a:pPr>
            <a:endParaRPr lang="en-US" altLang="en-US" sz="1000" b="1">
              <a:cs typeface="Times New Roman" panose="02020603050405020304" pitchFamily="18" charset="0"/>
            </a:endParaRPr>
          </a:p>
          <a:p>
            <a:pPr marL="0" indent="0" eaLnBrk="1" hangingPunct="1">
              <a:buFontTx/>
              <a:buNone/>
            </a:pPr>
            <a:r>
              <a:rPr lang="fr-CA" altLang="en-US" sz="3000" b="1">
                <a:cs typeface="Times New Roman" panose="02020603050405020304" pitchFamily="18" charset="0"/>
              </a:rPr>
              <a:t>Aucun salarié ne peut circuler ou se tenir sous des matériaux qui sont descendus dans l’excavation ou la tranchée. </a:t>
            </a:r>
            <a:endParaRPr lang="en-US" altLang="en-US" sz="3000" b="1">
              <a:cs typeface="Times New Roman" panose="02020603050405020304" pitchFamily="18" charset="0"/>
            </a:endParaRPr>
          </a:p>
        </p:txBody>
      </p:sp>
      <p:pic>
        <p:nvPicPr>
          <p:cNvPr id="79876" name="Picture 4">
            <a:extLst>
              <a:ext uri="{FF2B5EF4-FFF2-40B4-BE49-F238E27FC236}">
                <a16:creationId xmlns:a16="http://schemas.microsoft.com/office/drawing/2014/main" id="{1262BAF1-3755-4165-A184-3DA921CD1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37C5811-594F-47D1-98A5-F706D09A952D}"/>
              </a:ext>
            </a:extLst>
          </p:cNvPr>
          <p:cNvSpPr>
            <a:spLocks noGrp="1" noChangeArrowheads="1"/>
          </p:cNvSpPr>
          <p:nvPr>
            <p:ph type="title"/>
          </p:nvPr>
        </p:nvSpPr>
        <p:spPr/>
        <p:txBody>
          <a:bodyPr/>
          <a:lstStyle/>
          <a:p>
            <a:pPr eaLnBrk="1" hangingPunct="1"/>
            <a:r>
              <a:rPr lang="fr-CA" altLang="en-US" sz="3000"/>
              <a:t>Résumé</a:t>
            </a:r>
            <a:r>
              <a:rPr lang="en-US" altLang="en-US" sz="3000"/>
              <a:t> </a:t>
            </a:r>
            <a:br>
              <a:rPr lang="en-US" altLang="en-US" sz="3000"/>
            </a:br>
            <a:r>
              <a:rPr lang="fr-CA" altLang="en-US" sz="3000"/>
              <a:t>Aperçu du règlement</a:t>
            </a:r>
            <a:endParaRPr lang="en-US" altLang="en-US" sz="3000"/>
          </a:p>
        </p:txBody>
      </p:sp>
      <p:sp>
        <p:nvSpPr>
          <p:cNvPr id="80899" name="Rectangle 3">
            <a:extLst>
              <a:ext uri="{FF2B5EF4-FFF2-40B4-BE49-F238E27FC236}">
                <a16:creationId xmlns:a16="http://schemas.microsoft.com/office/drawing/2014/main" id="{83B2A7D6-3799-4BA7-B3A3-2713A7F74D82}"/>
              </a:ext>
            </a:extLst>
          </p:cNvPr>
          <p:cNvSpPr>
            <a:spLocks noGrp="1" noChangeArrowheads="1"/>
          </p:cNvSpPr>
          <p:nvPr>
            <p:ph type="body" idx="1"/>
          </p:nvPr>
        </p:nvSpPr>
        <p:spPr>
          <a:xfrm>
            <a:off x="228600" y="1905000"/>
            <a:ext cx="6248400" cy="4310063"/>
          </a:xfrm>
        </p:spPr>
        <p:txBody>
          <a:bodyPr/>
          <a:lstStyle/>
          <a:p>
            <a:pPr marL="609600" indent="-609600" eaLnBrk="1" hangingPunct="1">
              <a:buFontTx/>
              <a:buNone/>
            </a:pPr>
            <a:r>
              <a:rPr lang="fr-CA" altLang="en-US" sz="2800" b="1">
                <a:cs typeface="Times New Roman" panose="02020603050405020304" pitchFamily="18" charset="0"/>
              </a:rPr>
              <a:t>Article</a:t>
            </a:r>
            <a:r>
              <a:rPr lang="en-US" altLang="en-US" sz="2800" b="1">
                <a:cs typeface="Times New Roman" panose="02020603050405020304" pitchFamily="18" charset="0"/>
              </a:rPr>
              <a:t> 188</a:t>
            </a:r>
          </a:p>
          <a:p>
            <a:pPr marL="609600" indent="-609600" eaLnBrk="1" hangingPunct="1">
              <a:lnSpc>
                <a:spcPct val="150000"/>
              </a:lnSpc>
              <a:buFontTx/>
              <a:buNone/>
            </a:pPr>
            <a:r>
              <a:rPr lang="fr-CA" altLang="en-US" sz="2800" b="1">
                <a:cs typeface="Times New Roman" panose="02020603050405020304" pitchFamily="18" charset="0"/>
              </a:rPr>
              <a:t>L’employeur doit s’assurer </a:t>
            </a:r>
            <a:r>
              <a:rPr lang="en-US" altLang="en-US" sz="2800" b="1">
                <a:cs typeface="Times New Roman" panose="02020603050405020304" pitchFamily="18" charset="0"/>
              </a:rPr>
              <a:t>:</a:t>
            </a:r>
          </a:p>
          <a:p>
            <a:pPr marL="609600" indent="-609600" eaLnBrk="1" hangingPunct="1">
              <a:buFontTx/>
              <a:buChar char="•"/>
            </a:pPr>
            <a:r>
              <a:rPr lang="fr-CA" altLang="en-US" sz="2800" b="1">
                <a:cs typeface="Times New Roman" panose="02020603050405020304" pitchFamily="18" charset="0"/>
              </a:rPr>
              <a:t>qu’une tranchée est adéquatement éclairée; </a:t>
            </a:r>
          </a:p>
          <a:p>
            <a:pPr marL="609600" indent="-609600" eaLnBrk="1" hangingPunct="1">
              <a:buFontTx/>
              <a:buChar char="•"/>
            </a:pPr>
            <a:r>
              <a:rPr lang="fr-CA" altLang="en-US" sz="2800" b="1">
                <a:cs typeface="Times New Roman" panose="02020603050405020304" pitchFamily="18" charset="0"/>
              </a:rPr>
              <a:t>qu’une barricade convenable est installée de manière à protéger les salariés de la circulation routière. </a:t>
            </a:r>
            <a:endParaRPr lang="en-US" altLang="en-US" sz="2800" b="1">
              <a:cs typeface="Times New Roman" panose="02020603050405020304" pitchFamily="18" charset="0"/>
            </a:endParaRPr>
          </a:p>
        </p:txBody>
      </p:sp>
      <p:pic>
        <p:nvPicPr>
          <p:cNvPr id="80900" name="Picture 4">
            <a:extLst>
              <a:ext uri="{FF2B5EF4-FFF2-40B4-BE49-F238E27FC236}">
                <a16:creationId xmlns:a16="http://schemas.microsoft.com/office/drawing/2014/main" id="{535FCE9E-5C1D-4021-8460-072122A74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02" t="13948" r="17491"/>
          <a:stretch>
            <a:fillRect/>
          </a:stretch>
        </p:blipFill>
        <p:spPr bwMode="auto">
          <a:xfrm>
            <a:off x="0" y="609600"/>
            <a:ext cx="17526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a:extLst>
              <a:ext uri="{FF2B5EF4-FFF2-40B4-BE49-F238E27FC236}">
                <a16:creationId xmlns:a16="http://schemas.microsoft.com/office/drawing/2014/main" id="{42BDDADD-9796-49AA-B7F5-C7A130DBB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200400"/>
            <a:ext cx="27432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5A60132C-46ED-4BA2-B4BE-5671DC1B18BA}"/>
              </a:ext>
            </a:extLst>
          </p:cNvPr>
          <p:cNvSpPr>
            <a:spLocks noGrp="1" noChangeArrowheads="1"/>
          </p:cNvSpPr>
          <p:nvPr>
            <p:ph type="title"/>
          </p:nvPr>
        </p:nvSpPr>
        <p:spPr/>
        <p:txBody>
          <a:bodyPr/>
          <a:lstStyle/>
          <a:p>
            <a:pPr eaLnBrk="1" hangingPunct="1"/>
            <a:r>
              <a:rPr lang="fr-CA" altLang="en-US" sz="3000"/>
              <a:t>Résumé</a:t>
            </a:r>
            <a:r>
              <a:rPr lang="en-US" altLang="en-US" sz="3000"/>
              <a:t> </a:t>
            </a:r>
            <a:br>
              <a:rPr lang="en-US" altLang="en-US" sz="3000"/>
            </a:br>
            <a:r>
              <a:rPr lang="en-US" altLang="en-US" sz="3000"/>
              <a:t>Questions </a:t>
            </a:r>
            <a:r>
              <a:rPr lang="fr-CA" altLang="en-US" sz="3000"/>
              <a:t>et</a:t>
            </a:r>
            <a:r>
              <a:rPr lang="en-US" altLang="en-US" sz="3000"/>
              <a:t> </a:t>
            </a:r>
            <a:r>
              <a:rPr lang="fr-CA" altLang="en-US" sz="3000"/>
              <a:t>d</a:t>
            </a:r>
            <a:r>
              <a:rPr lang="en-US" altLang="en-US" sz="3000"/>
              <a:t>iscussion</a:t>
            </a:r>
          </a:p>
        </p:txBody>
      </p:sp>
      <p:sp>
        <p:nvSpPr>
          <p:cNvPr id="81923" name="Rectangle 3">
            <a:extLst>
              <a:ext uri="{FF2B5EF4-FFF2-40B4-BE49-F238E27FC236}">
                <a16:creationId xmlns:a16="http://schemas.microsoft.com/office/drawing/2014/main" id="{6389A965-B826-4B27-A41A-92CEFE5EB9DE}"/>
              </a:ext>
            </a:extLst>
          </p:cNvPr>
          <p:cNvSpPr>
            <a:spLocks noGrp="1" noChangeArrowheads="1"/>
          </p:cNvSpPr>
          <p:nvPr>
            <p:ph type="body" idx="1"/>
          </p:nvPr>
        </p:nvSpPr>
        <p:spPr>
          <a:xfrm>
            <a:off x="381000" y="1752600"/>
            <a:ext cx="7772400" cy="4572000"/>
          </a:xfrm>
        </p:spPr>
        <p:txBody>
          <a:bodyPr/>
          <a:lstStyle/>
          <a:p>
            <a:pPr marL="609600" indent="-609600" eaLnBrk="1" hangingPunct="1">
              <a:buFontTx/>
              <a:buNone/>
            </a:pPr>
            <a:r>
              <a:rPr lang="en-US" altLang="en-US" sz="2000" b="1">
                <a:cs typeface="Times New Roman" panose="02020603050405020304" pitchFamily="18" charset="0"/>
              </a:rPr>
              <a:t>Point </a:t>
            </a:r>
            <a:r>
              <a:rPr lang="fr-CA" altLang="en-US" sz="2000" b="1">
                <a:cs typeface="Times New Roman" panose="02020603050405020304" pitchFamily="18" charset="0"/>
              </a:rPr>
              <a:t>à considérer – Le sol est-il stable?</a:t>
            </a:r>
            <a:endParaRPr lang="en-US" altLang="en-US" sz="2000" b="1">
              <a:cs typeface="Times New Roman" panose="02020603050405020304" pitchFamily="18" charset="0"/>
            </a:endParaRPr>
          </a:p>
        </p:txBody>
      </p:sp>
      <p:pic>
        <p:nvPicPr>
          <p:cNvPr id="81924" name="Picture 4">
            <a:extLst>
              <a:ext uri="{FF2B5EF4-FFF2-40B4-BE49-F238E27FC236}">
                <a16:creationId xmlns:a16="http://schemas.microsoft.com/office/drawing/2014/main" id="{9FA2ABB4-7668-4490-A8A3-6DFDDCDA4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88" b="3578"/>
          <a:stretch>
            <a:fillRect/>
          </a:stretch>
        </p:blipFill>
        <p:spPr bwMode="auto">
          <a:xfrm>
            <a:off x="0" y="2133600"/>
            <a:ext cx="9144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5" name="Picture 5">
            <a:extLst>
              <a:ext uri="{FF2B5EF4-FFF2-40B4-BE49-F238E27FC236}">
                <a16:creationId xmlns:a16="http://schemas.microsoft.com/office/drawing/2014/main" id="{43D23DF5-511B-41E4-9CAE-2F9156056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44465BA-6A54-41AE-96DF-20D69494ACBE}"/>
              </a:ext>
            </a:extLst>
          </p:cNvPr>
          <p:cNvSpPr>
            <a:spLocks noGrp="1" noChangeArrowheads="1"/>
          </p:cNvSpPr>
          <p:nvPr>
            <p:ph type="title"/>
          </p:nvPr>
        </p:nvSpPr>
        <p:spPr/>
        <p:txBody>
          <a:bodyPr/>
          <a:lstStyle/>
          <a:p>
            <a:pPr eaLnBrk="1" hangingPunct="1"/>
            <a:r>
              <a:rPr lang="en-US" altLang="en-US" sz="3000"/>
              <a:t>Introduction</a:t>
            </a:r>
          </a:p>
        </p:txBody>
      </p:sp>
      <p:sp>
        <p:nvSpPr>
          <p:cNvPr id="56323" name="Rectangle 3">
            <a:extLst>
              <a:ext uri="{FF2B5EF4-FFF2-40B4-BE49-F238E27FC236}">
                <a16:creationId xmlns:a16="http://schemas.microsoft.com/office/drawing/2014/main" id="{B50EF5B6-5E21-47D1-83CD-A93B62AC5E21}"/>
              </a:ext>
            </a:extLst>
          </p:cNvPr>
          <p:cNvSpPr>
            <a:spLocks noGrp="1" noChangeArrowheads="1"/>
          </p:cNvSpPr>
          <p:nvPr>
            <p:ph type="body" idx="1"/>
          </p:nvPr>
        </p:nvSpPr>
        <p:spPr>
          <a:xfrm>
            <a:off x="152400" y="1828800"/>
            <a:ext cx="8763000" cy="4800600"/>
          </a:xfrm>
        </p:spPr>
        <p:txBody>
          <a:bodyPr/>
          <a:lstStyle/>
          <a:p>
            <a:pPr marL="609600" indent="-609600" eaLnBrk="1" hangingPunct="1">
              <a:lnSpc>
                <a:spcPct val="150000"/>
              </a:lnSpc>
              <a:buFontTx/>
              <a:buNone/>
              <a:defRPr/>
            </a:pPr>
            <a:r>
              <a:rPr lang="fr-CA" sz="2800" b="1" u="sng" dirty="0"/>
              <a:t>Lois et règlements</a:t>
            </a:r>
            <a:endParaRPr lang="en-US" sz="2800" b="1" u="sng" dirty="0"/>
          </a:p>
          <a:p>
            <a:pPr marL="609600" indent="-609600" eaLnBrk="1" hangingPunct="1">
              <a:spcBef>
                <a:spcPts val="0"/>
              </a:spcBef>
              <a:buFontTx/>
              <a:buChar char="•"/>
              <a:defRPr/>
            </a:pPr>
            <a:r>
              <a:rPr lang="fr-CA" sz="2800" b="1" i="1" dirty="0"/>
              <a:t>Loi sur les accidents du travail, </a:t>
            </a:r>
            <a:r>
              <a:rPr lang="fr-CA" sz="2800" b="1" dirty="0"/>
              <a:t>c</a:t>
            </a:r>
            <a:r>
              <a:rPr lang="en-US" sz="2800" b="1" dirty="0"/>
              <a:t>h</a:t>
            </a:r>
            <a:r>
              <a:rPr lang="fr-CA" sz="2800" b="1" dirty="0" err="1"/>
              <a:t>apitre</a:t>
            </a:r>
            <a:r>
              <a:rPr lang="en-US" sz="2800" b="1" dirty="0"/>
              <a:t> W-13 </a:t>
            </a:r>
          </a:p>
          <a:p>
            <a:pPr marL="541338" indent="-541338" eaLnBrk="1" hangingPunct="1">
              <a:spcBef>
                <a:spcPts val="0"/>
              </a:spcBef>
              <a:buFontTx/>
              <a:buNone/>
              <a:defRPr/>
            </a:pPr>
            <a:r>
              <a:rPr lang="fr-CA" sz="2800" b="1" dirty="0"/>
              <a:t>	 </a:t>
            </a:r>
            <a:r>
              <a:rPr lang="en-US" sz="2800" b="1" dirty="0"/>
              <a:t>(six </a:t>
            </a:r>
            <a:r>
              <a:rPr lang="fr-CA" sz="2800" b="1" dirty="0"/>
              <a:t>règlements</a:t>
            </a:r>
            <a:r>
              <a:rPr lang="en-US" sz="2800" b="1" dirty="0"/>
              <a:t>)</a:t>
            </a:r>
          </a:p>
          <a:p>
            <a:pPr marL="609600" indent="-609600" eaLnBrk="1" hangingPunct="1">
              <a:buFontTx/>
              <a:buChar char="•"/>
              <a:defRPr/>
            </a:pPr>
            <a:r>
              <a:rPr lang="fr-CA" sz="2800" b="1" i="1" dirty="0"/>
              <a:t>Loi sur l’hygiène et la sécurité au travail, </a:t>
            </a:r>
            <a:r>
              <a:rPr lang="fr-CA" sz="2800" b="1" dirty="0"/>
              <a:t>c</a:t>
            </a:r>
            <a:r>
              <a:rPr lang="en-US" sz="2800" b="1" dirty="0"/>
              <a:t>h</a:t>
            </a:r>
            <a:r>
              <a:rPr lang="fr-CA" sz="2800" b="1" dirty="0" err="1"/>
              <a:t>apitre</a:t>
            </a:r>
            <a:r>
              <a:rPr lang="en-US" sz="2800" b="1" dirty="0"/>
              <a:t> O-0.2 (</a:t>
            </a:r>
            <a:r>
              <a:rPr lang="en-US" sz="2800" b="1" dirty="0" err="1"/>
              <a:t>sept</a:t>
            </a:r>
            <a:r>
              <a:rPr lang="en-US" sz="2800" b="1" dirty="0"/>
              <a:t> r</a:t>
            </a:r>
            <a:r>
              <a:rPr lang="fr-CA" sz="2800" b="1" dirty="0" err="1"/>
              <a:t>èglements</a:t>
            </a:r>
            <a:r>
              <a:rPr lang="en-US" sz="2800" b="1" dirty="0"/>
              <a:t>)</a:t>
            </a:r>
          </a:p>
          <a:p>
            <a:pPr marL="609600" indent="-609600" eaLnBrk="1" hangingPunct="1">
              <a:buFontTx/>
              <a:buChar char="•"/>
              <a:defRPr/>
            </a:pPr>
            <a:r>
              <a:rPr lang="fr-CA" sz="2800" b="1" i="1" dirty="0"/>
              <a:t>Loi sur la Commission de la santé, de la sécurité et de l’indemnisation des accidents au travail</a:t>
            </a:r>
            <a:r>
              <a:rPr lang="fr-CA" sz="2800" b="1" dirty="0"/>
              <a:t>, c</a:t>
            </a:r>
            <a:r>
              <a:rPr lang="en-US" sz="2800" b="1" dirty="0"/>
              <a:t>h</a:t>
            </a:r>
            <a:r>
              <a:rPr lang="fr-CA" sz="2800" b="1" dirty="0" err="1"/>
              <a:t>apitre</a:t>
            </a:r>
            <a:r>
              <a:rPr lang="en-US" sz="2800" b="1" dirty="0"/>
              <a:t> W-14 </a:t>
            </a:r>
          </a:p>
        </p:txBody>
      </p:sp>
      <p:pic>
        <p:nvPicPr>
          <p:cNvPr id="9220" name="Picture 9">
            <a:hlinkClick r:id="rId3"/>
            <a:extLst>
              <a:ext uri="{FF2B5EF4-FFF2-40B4-BE49-F238E27FC236}">
                <a16:creationId xmlns:a16="http://schemas.microsoft.com/office/drawing/2014/main" id="{59039F2B-7468-48CE-8755-AF300F32C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EA5B3A9-ABB8-4CAB-88BA-9EE5B3B1DE46}"/>
              </a:ext>
            </a:extLst>
          </p:cNvPr>
          <p:cNvSpPr>
            <a:spLocks noGrp="1" noChangeArrowheads="1"/>
          </p:cNvSpPr>
          <p:nvPr>
            <p:ph type="title"/>
          </p:nvPr>
        </p:nvSpPr>
        <p:spPr/>
        <p:txBody>
          <a:bodyPr/>
          <a:lstStyle/>
          <a:p>
            <a:pPr eaLnBrk="1" hangingPunct="1"/>
            <a:r>
              <a:rPr lang="fr-CA" altLang="en-US" sz="3000"/>
              <a:t>Résumé</a:t>
            </a:r>
            <a:r>
              <a:rPr lang="en-US" altLang="en-US" sz="3000"/>
              <a:t> </a:t>
            </a:r>
            <a:br>
              <a:rPr lang="en-US" altLang="en-US" sz="3000"/>
            </a:br>
            <a:r>
              <a:rPr lang="en-US" altLang="en-US" sz="3000"/>
              <a:t>Questions </a:t>
            </a:r>
            <a:r>
              <a:rPr lang="fr-CA" altLang="en-US" sz="3000"/>
              <a:t>et</a:t>
            </a:r>
            <a:r>
              <a:rPr lang="en-US" altLang="en-US" sz="3000"/>
              <a:t> </a:t>
            </a:r>
            <a:r>
              <a:rPr lang="fr-CA" altLang="en-US" sz="3000"/>
              <a:t>d</a:t>
            </a:r>
            <a:r>
              <a:rPr lang="en-US" altLang="en-US" sz="3000"/>
              <a:t>iscussion</a:t>
            </a:r>
          </a:p>
        </p:txBody>
      </p:sp>
      <p:sp>
        <p:nvSpPr>
          <p:cNvPr id="82947" name="Rectangle 3">
            <a:extLst>
              <a:ext uri="{FF2B5EF4-FFF2-40B4-BE49-F238E27FC236}">
                <a16:creationId xmlns:a16="http://schemas.microsoft.com/office/drawing/2014/main" id="{20C034F2-5782-4F58-9976-C533477D9168}"/>
              </a:ext>
            </a:extLst>
          </p:cNvPr>
          <p:cNvSpPr>
            <a:spLocks noGrp="1" noChangeArrowheads="1"/>
          </p:cNvSpPr>
          <p:nvPr>
            <p:ph type="body" idx="1"/>
          </p:nvPr>
        </p:nvSpPr>
        <p:spPr>
          <a:xfrm>
            <a:off x="381000" y="1905000"/>
            <a:ext cx="8305800" cy="4343400"/>
          </a:xfrm>
        </p:spPr>
        <p:txBody>
          <a:bodyPr/>
          <a:lstStyle/>
          <a:p>
            <a:pPr marL="609600" indent="-609600" eaLnBrk="1" hangingPunct="1">
              <a:buFontTx/>
              <a:buNone/>
            </a:pPr>
            <a:r>
              <a:rPr lang="en-US" altLang="en-US" sz="2800" b="1">
                <a:cs typeface="Times New Roman" panose="02020603050405020304" pitchFamily="18" charset="0"/>
              </a:rPr>
              <a:t>Points </a:t>
            </a:r>
            <a:r>
              <a:rPr lang="fr-CA" altLang="en-US" sz="2800" b="1">
                <a:cs typeface="Times New Roman" panose="02020603050405020304" pitchFamily="18" charset="0"/>
              </a:rPr>
              <a:t>à considérer</a:t>
            </a:r>
            <a:endParaRPr lang="en-US" altLang="en-US" sz="2800" b="1">
              <a:cs typeface="Times New Roman" panose="02020603050405020304" pitchFamily="18" charset="0"/>
            </a:endParaRPr>
          </a:p>
          <a:p>
            <a:pPr marL="609600" indent="-609600" eaLnBrk="1" hangingPunct="1">
              <a:lnSpc>
                <a:spcPct val="150000"/>
              </a:lnSpc>
              <a:buFontTx/>
              <a:buChar char="•"/>
            </a:pPr>
            <a:r>
              <a:rPr lang="fr-CA" altLang="en-US" sz="2800" b="1">
                <a:cs typeface="Times New Roman" panose="02020603050405020304" pitchFamily="18" charset="0"/>
              </a:rPr>
              <a:t>Étayage, étrésillonnement ou encagement</a:t>
            </a:r>
            <a:endParaRPr lang="en-US" altLang="en-US" sz="2800" b="1">
              <a:cs typeface="Times New Roman" panose="02020603050405020304" pitchFamily="18" charset="0"/>
            </a:endParaRPr>
          </a:p>
          <a:p>
            <a:pPr marL="609600" indent="-609600" eaLnBrk="1" hangingPunct="1">
              <a:buFontTx/>
              <a:buChar char="•"/>
            </a:pPr>
            <a:r>
              <a:rPr lang="fr-CA" altLang="en-US" sz="2800" b="1">
                <a:cs typeface="Times New Roman" panose="02020603050405020304" pitchFamily="18" charset="0"/>
              </a:rPr>
              <a:t>En pente ou en gradins</a:t>
            </a:r>
            <a:endParaRPr lang="en-US" altLang="en-US" sz="2800" b="1">
              <a:cs typeface="Times New Roman" panose="02020603050405020304" pitchFamily="18" charset="0"/>
            </a:endParaRPr>
          </a:p>
          <a:p>
            <a:pPr marL="609600" indent="-609600" eaLnBrk="1" hangingPunct="1">
              <a:buFontTx/>
              <a:buChar char="•"/>
            </a:pPr>
            <a:r>
              <a:rPr lang="fr-CA" altLang="en-US" sz="2800" b="1">
                <a:cs typeface="Times New Roman" panose="02020603050405020304" pitchFamily="18" charset="0"/>
              </a:rPr>
              <a:t>Gardée à sec</a:t>
            </a:r>
            <a:endParaRPr lang="en-US" altLang="en-US" sz="2800" b="1">
              <a:cs typeface="Times New Roman" panose="02020603050405020304" pitchFamily="18" charset="0"/>
            </a:endParaRPr>
          </a:p>
          <a:p>
            <a:pPr marL="609600" indent="-609600" eaLnBrk="1" hangingPunct="1">
              <a:buFontTx/>
              <a:buChar char="•"/>
            </a:pPr>
            <a:r>
              <a:rPr lang="fr-CA" altLang="en-US" sz="2800" b="1">
                <a:cs typeface="Times New Roman" panose="02020603050405020304" pitchFamily="18" charset="0"/>
              </a:rPr>
              <a:t>Accès et sortie</a:t>
            </a:r>
            <a:endParaRPr lang="en-US" altLang="en-US" sz="2800" b="1">
              <a:cs typeface="Times New Roman" panose="02020603050405020304" pitchFamily="18" charset="0"/>
            </a:endParaRPr>
          </a:p>
          <a:p>
            <a:pPr marL="609600" indent="-609600" eaLnBrk="1" hangingPunct="1">
              <a:buFontTx/>
              <a:buChar char="•"/>
            </a:pPr>
            <a:r>
              <a:rPr lang="fr-CA" altLang="en-US" sz="2800" b="1">
                <a:cs typeface="Times New Roman" panose="02020603050405020304" pitchFamily="18" charset="0"/>
              </a:rPr>
              <a:t>Contrôle de la circulation</a:t>
            </a:r>
            <a:endParaRPr lang="en-US" altLang="en-US" sz="2800" b="1">
              <a:cs typeface="Times New Roman" panose="02020603050405020304" pitchFamily="18" charset="0"/>
            </a:endParaRPr>
          </a:p>
        </p:txBody>
      </p:sp>
      <p:pic>
        <p:nvPicPr>
          <p:cNvPr id="82948" name="Picture 5">
            <a:extLst>
              <a:ext uri="{FF2B5EF4-FFF2-40B4-BE49-F238E27FC236}">
                <a16:creationId xmlns:a16="http://schemas.microsoft.com/office/drawing/2014/main" id="{FAF44ED7-27EF-4A56-A338-198AB1434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70FF88B-696B-4369-A26F-793E22061CD1}"/>
              </a:ext>
            </a:extLst>
          </p:cNvPr>
          <p:cNvSpPr>
            <a:spLocks noGrp="1" noChangeArrowheads="1"/>
          </p:cNvSpPr>
          <p:nvPr>
            <p:ph type="title"/>
          </p:nvPr>
        </p:nvSpPr>
        <p:spPr/>
        <p:txBody>
          <a:bodyPr/>
          <a:lstStyle/>
          <a:p>
            <a:pPr eaLnBrk="1" hangingPunct="1"/>
            <a:r>
              <a:rPr lang="fr-CA" altLang="en-US" sz="3000"/>
              <a:t>Résumé</a:t>
            </a:r>
            <a:r>
              <a:rPr lang="en-US" altLang="en-US" sz="3000"/>
              <a:t> </a:t>
            </a:r>
            <a:br>
              <a:rPr lang="en-US" altLang="en-US" sz="3000"/>
            </a:br>
            <a:r>
              <a:rPr lang="en-US" altLang="en-US" sz="3000"/>
              <a:t>Questions </a:t>
            </a:r>
            <a:r>
              <a:rPr lang="fr-CA" altLang="en-US" sz="3000"/>
              <a:t>et</a:t>
            </a:r>
            <a:r>
              <a:rPr lang="en-US" altLang="en-US" sz="3000"/>
              <a:t> </a:t>
            </a:r>
            <a:r>
              <a:rPr lang="fr-CA" altLang="en-US" sz="3000"/>
              <a:t>d</a:t>
            </a:r>
            <a:r>
              <a:rPr lang="en-US" altLang="en-US" sz="3000"/>
              <a:t>iscussion</a:t>
            </a:r>
          </a:p>
        </p:txBody>
      </p:sp>
      <p:sp>
        <p:nvSpPr>
          <p:cNvPr id="83971" name="Rectangle 3">
            <a:extLst>
              <a:ext uri="{FF2B5EF4-FFF2-40B4-BE49-F238E27FC236}">
                <a16:creationId xmlns:a16="http://schemas.microsoft.com/office/drawing/2014/main" id="{5544F2B4-51E3-4A80-B8BE-6EA54BDF313C}"/>
              </a:ext>
            </a:extLst>
          </p:cNvPr>
          <p:cNvSpPr>
            <a:spLocks noGrp="1" noChangeArrowheads="1"/>
          </p:cNvSpPr>
          <p:nvPr>
            <p:ph type="body" idx="1"/>
          </p:nvPr>
        </p:nvSpPr>
        <p:spPr>
          <a:xfrm>
            <a:off x="76200" y="1752600"/>
            <a:ext cx="9144000" cy="4572000"/>
          </a:xfrm>
        </p:spPr>
        <p:txBody>
          <a:bodyPr/>
          <a:lstStyle/>
          <a:p>
            <a:pPr marL="609600" indent="-609600" eaLnBrk="1" hangingPunct="1">
              <a:buFontTx/>
              <a:buNone/>
            </a:pPr>
            <a:r>
              <a:rPr lang="en-US" altLang="en-US" sz="2000" b="1">
                <a:cs typeface="Times New Roman" panose="02020603050405020304" pitchFamily="18" charset="0"/>
              </a:rPr>
              <a:t>Point </a:t>
            </a:r>
            <a:r>
              <a:rPr lang="fr-CA" altLang="en-US" sz="2000" b="1">
                <a:cs typeface="Times New Roman" panose="02020603050405020304" pitchFamily="18" charset="0"/>
              </a:rPr>
              <a:t>à considérer – Le conducteur doit avoir un bon champ de vision.</a:t>
            </a:r>
            <a:endParaRPr lang="en-US" altLang="en-US" sz="2000">
              <a:cs typeface="Times New Roman" panose="02020603050405020304" pitchFamily="18" charset="0"/>
            </a:endParaRPr>
          </a:p>
        </p:txBody>
      </p:sp>
      <p:pic>
        <p:nvPicPr>
          <p:cNvPr id="83972" name="Picture 4">
            <a:extLst>
              <a:ext uri="{FF2B5EF4-FFF2-40B4-BE49-F238E27FC236}">
                <a16:creationId xmlns:a16="http://schemas.microsoft.com/office/drawing/2014/main" id="{FF2D64CB-DC48-422E-A3DF-F73CE0332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67" b="2333"/>
          <a:stretch>
            <a:fillRect/>
          </a:stretch>
        </p:blipFill>
        <p:spPr bwMode="auto">
          <a:xfrm>
            <a:off x="0" y="21336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5">
            <a:extLst>
              <a:ext uri="{FF2B5EF4-FFF2-40B4-BE49-F238E27FC236}">
                <a16:creationId xmlns:a16="http://schemas.microsoft.com/office/drawing/2014/main" id="{680AF714-427C-41B2-BCDC-1BC2D669A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4A7941E-A23F-430C-876E-FA03D5F5BA18}"/>
              </a:ext>
            </a:extLst>
          </p:cNvPr>
          <p:cNvSpPr>
            <a:spLocks noGrp="1" noChangeArrowheads="1"/>
          </p:cNvSpPr>
          <p:nvPr>
            <p:ph type="title"/>
          </p:nvPr>
        </p:nvSpPr>
        <p:spPr/>
        <p:txBody>
          <a:bodyPr/>
          <a:lstStyle/>
          <a:p>
            <a:pPr eaLnBrk="1" hangingPunct="1"/>
            <a:r>
              <a:rPr lang="fr-CA" altLang="en-US" sz="3000"/>
              <a:t>Résumé</a:t>
            </a:r>
            <a:r>
              <a:rPr lang="en-US" altLang="en-US" sz="3000"/>
              <a:t> </a:t>
            </a:r>
            <a:br>
              <a:rPr lang="en-US" altLang="en-US" sz="3000"/>
            </a:br>
            <a:r>
              <a:rPr lang="en-US" altLang="en-US" sz="3000"/>
              <a:t>Questions </a:t>
            </a:r>
            <a:r>
              <a:rPr lang="fr-CA" altLang="en-US" sz="3000"/>
              <a:t>et</a:t>
            </a:r>
            <a:r>
              <a:rPr lang="en-US" altLang="en-US" sz="3000"/>
              <a:t> </a:t>
            </a:r>
            <a:r>
              <a:rPr lang="fr-CA" altLang="en-US" sz="3000"/>
              <a:t>d</a:t>
            </a:r>
            <a:r>
              <a:rPr lang="en-US" altLang="en-US" sz="3000"/>
              <a:t>iscussion</a:t>
            </a:r>
          </a:p>
        </p:txBody>
      </p:sp>
      <p:sp>
        <p:nvSpPr>
          <p:cNvPr id="84995" name="Rectangle 3">
            <a:extLst>
              <a:ext uri="{FF2B5EF4-FFF2-40B4-BE49-F238E27FC236}">
                <a16:creationId xmlns:a16="http://schemas.microsoft.com/office/drawing/2014/main" id="{244DD379-49DE-49B4-AC87-6F7154491BF7}"/>
              </a:ext>
            </a:extLst>
          </p:cNvPr>
          <p:cNvSpPr>
            <a:spLocks noGrp="1" noChangeArrowheads="1"/>
          </p:cNvSpPr>
          <p:nvPr>
            <p:ph type="body" idx="1"/>
          </p:nvPr>
        </p:nvSpPr>
        <p:spPr>
          <a:xfrm>
            <a:off x="152400" y="1905000"/>
            <a:ext cx="8610600" cy="4495800"/>
          </a:xfrm>
        </p:spPr>
        <p:txBody>
          <a:bodyPr/>
          <a:lstStyle/>
          <a:p>
            <a:pPr marL="609600" indent="-609600" eaLnBrk="1" hangingPunct="1">
              <a:buFontTx/>
              <a:buNone/>
            </a:pPr>
            <a:r>
              <a:rPr lang="en-US" altLang="en-US" sz="3000" b="1">
                <a:cs typeface="Times New Roman" panose="02020603050405020304" pitchFamily="18" charset="0"/>
              </a:rPr>
              <a:t>Points </a:t>
            </a:r>
            <a:r>
              <a:rPr lang="fr-CA" altLang="en-US" sz="3000" b="1">
                <a:cs typeface="Times New Roman" panose="02020603050405020304" pitchFamily="18" charset="0"/>
              </a:rPr>
              <a:t>à considérer</a:t>
            </a:r>
            <a:endParaRPr lang="en-US" altLang="en-US" sz="3000" b="1">
              <a:cs typeface="Times New Roman" panose="02020603050405020304" pitchFamily="18" charset="0"/>
            </a:endParaRPr>
          </a:p>
          <a:p>
            <a:pPr marL="609600" indent="-609600" eaLnBrk="1" hangingPunct="1">
              <a:buFontTx/>
              <a:buChar char="•"/>
            </a:pPr>
            <a:r>
              <a:rPr lang="fr-CA" altLang="en-US" sz="3000" b="1">
                <a:cs typeface="Times New Roman" panose="02020603050405020304" pitchFamily="18" charset="0"/>
              </a:rPr>
              <a:t>Les matériaux meubles qui peuvent tomber dans la tranchée ont été enlevés.</a:t>
            </a:r>
            <a:endParaRPr lang="en-US" altLang="en-US" sz="3000" b="1">
              <a:cs typeface="Times New Roman" panose="02020603050405020304" pitchFamily="18" charset="0"/>
            </a:endParaRPr>
          </a:p>
          <a:p>
            <a:pPr marL="609600" indent="-609600" eaLnBrk="1" hangingPunct="1">
              <a:buFontTx/>
              <a:buChar char="•"/>
            </a:pPr>
            <a:r>
              <a:rPr lang="fr-CA" altLang="en-US" sz="3000" b="1">
                <a:cs typeface="Times New Roman" panose="02020603050405020304" pitchFamily="18" charset="0"/>
              </a:rPr>
              <a:t>L’étayage est adéquat pour soutenir l’équipement mobile. </a:t>
            </a:r>
            <a:endParaRPr lang="en-US" altLang="en-US" sz="3000" b="1">
              <a:cs typeface="Times New Roman" panose="02020603050405020304" pitchFamily="18" charset="0"/>
            </a:endParaRPr>
          </a:p>
          <a:p>
            <a:pPr marL="609600" indent="-609600" eaLnBrk="1" hangingPunct="1">
              <a:buFontTx/>
              <a:buChar char="•"/>
            </a:pPr>
            <a:r>
              <a:rPr lang="fr-CA" altLang="en-US" sz="3000" b="1">
                <a:cs typeface="Times New Roman" panose="02020603050405020304" pitchFamily="18" charset="0"/>
              </a:rPr>
              <a:t>Le salarié peut être exposé à des gaz provenant de moteurs.  </a:t>
            </a:r>
            <a:endParaRPr lang="en-US" altLang="en-US" sz="3000" b="1">
              <a:cs typeface="Times New Roman" panose="02020603050405020304" pitchFamily="18" charset="0"/>
            </a:endParaRPr>
          </a:p>
          <a:p>
            <a:pPr marL="609600" indent="-609600" eaLnBrk="1" hangingPunct="1">
              <a:buFontTx/>
              <a:buChar char="•"/>
            </a:pPr>
            <a:r>
              <a:rPr lang="fr-CA" altLang="en-US" sz="3000" b="1">
                <a:cs typeface="Times New Roman" panose="02020603050405020304" pitchFamily="18" charset="0"/>
              </a:rPr>
              <a:t>Accès et sortie</a:t>
            </a:r>
            <a:endParaRPr lang="en-US" altLang="en-US" sz="3000" b="1">
              <a:cs typeface="Times New Roman" panose="02020603050405020304" pitchFamily="18" charset="0"/>
            </a:endParaRPr>
          </a:p>
        </p:txBody>
      </p:sp>
      <p:pic>
        <p:nvPicPr>
          <p:cNvPr id="84996" name="Picture 5">
            <a:extLst>
              <a:ext uri="{FF2B5EF4-FFF2-40B4-BE49-F238E27FC236}">
                <a16:creationId xmlns:a16="http://schemas.microsoft.com/office/drawing/2014/main" id="{AFD8E63B-914F-4FB7-A9F8-25487BC4C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C65A1487-3CB2-471C-8A03-87008F618B06}"/>
              </a:ext>
            </a:extLst>
          </p:cNvPr>
          <p:cNvSpPr>
            <a:spLocks noGrp="1" noChangeArrowheads="1"/>
          </p:cNvSpPr>
          <p:nvPr>
            <p:ph type="title"/>
          </p:nvPr>
        </p:nvSpPr>
        <p:spPr/>
        <p:txBody>
          <a:bodyPr/>
          <a:lstStyle/>
          <a:p>
            <a:pPr eaLnBrk="1" hangingPunct="1"/>
            <a:r>
              <a:rPr lang="fr-CA" altLang="en-US" sz="3000"/>
              <a:t>Résumé</a:t>
            </a:r>
            <a:r>
              <a:rPr lang="en-US" altLang="en-US" sz="3000"/>
              <a:t> </a:t>
            </a:r>
            <a:br>
              <a:rPr lang="en-US" altLang="en-US" sz="3000"/>
            </a:br>
            <a:r>
              <a:rPr lang="en-US" altLang="en-US" sz="3000"/>
              <a:t>Questions </a:t>
            </a:r>
            <a:r>
              <a:rPr lang="fr-CA" altLang="en-US" sz="3000"/>
              <a:t>et</a:t>
            </a:r>
            <a:r>
              <a:rPr lang="en-US" altLang="en-US" sz="3000"/>
              <a:t> </a:t>
            </a:r>
            <a:r>
              <a:rPr lang="fr-CA" altLang="en-US" sz="3000"/>
              <a:t>d</a:t>
            </a:r>
            <a:r>
              <a:rPr lang="en-US" altLang="en-US" sz="3000"/>
              <a:t>iscussion</a:t>
            </a:r>
          </a:p>
        </p:txBody>
      </p:sp>
      <p:sp>
        <p:nvSpPr>
          <p:cNvPr id="86019" name="Rectangle 3">
            <a:extLst>
              <a:ext uri="{FF2B5EF4-FFF2-40B4-BE49-F238E27FC236}">
                <a16:creationId xmlns:a16="http://schemas.microsoft.com/office/drawing/2014/main" id="{E28B226B-70D1-4DA6-8B81-AE7BEEC3706B}"/>
              </a:ext>
            </a:extLst>
          </p:cNvPr>
          <p:cNvSpPr>
            <a:spLocks noGrp="1" noChangeArrowheads="1"/>
          </p:cNvSpPr>
          <p:nvPr>
            <p:ph type="body" idx="1"/>
          </p:nvPr>
        </p:nvSpPr>
        <p:spPr>
          <a:xfrm>
            <a:off x="533400" y="1752600"/>
            <a:ext cx="7772400" cy="4572000"/>
          </a:xfrm>
        </p:spPr>
        <p:txBody>
          <a:bodyPr/>
          <a:lstStyle/>
          <a:p>
            <a:pPr marL="609600" indent="-609600" eaLnBrk="1" hangingPunct="1">
              <a:buFontTx/>
              <a:buNone/>
            </a:pPr>
            <a:r>
              <a:rPr lang="en-US" altLang="en-US" sz="2000" b="1">
                <a:cs typeface="Times New Roman" panose="02020603050405020304" pitchFamily="18" charset="0"/>
              </a:rPr>
              <a:t>Point </a:t>
            </a:r>
            <a:r>
              <a:rPr lang="fr-CA" altLang="en-US" sz="2000" b="1">
                <a:cs typeface="Times New Roman" panose="02020603050405020304" pitchFamily="18" charset="0"/>
              </a:rPr>
              <a:t>à considérer – Faites-</a:t>
            </a:r>
            <a:r>
              <a:rPr lang="en-US" altLang="en-US" sz="2000" b="1">
                <a:cs typeface="Times New Roman" panose="02020603050405020304" pitchFamily="18" charset="0"/>
              </a:rPr>
              <a:t>vous confiance à ce caisson?</a:t>
            </a:r>
          </a:p>
        </p:txBody>
      </p:sp>
      <p:pic>
        <p:nvPicPr>
          <p:cNvPr id="86020" name="Picture 4">
            <a:extLst>
              <a:ext uri="{FF2B5EF4-FFF2-40B4-BE49-F238E27FC236}">
                <a16:creationId xmlns:a16="http://schemas.microsoft.com/office/drawing/2014/main" id="{85059679-8ABD-4349-B082-C3438ACCC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02" b="1202"/>
          <a:stretch>
            <a:fillRect/>
          </a:stretch>
        </p:blipFill>
        <p:spPr bwMode="auto">
          <a:xfrm>
            <a:off x="0" y="22098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a:extLst>
              <a:ext uri="{FF2B5EF4-FFF2-40B4-BE49-F238E27FC236}">
                <a16:creationId xmlns:a16="http://schemas.microsoft.com/office/drawing/2014/main" id="{5AF22523-BA80-4B11-80D7-441386A8C2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185B25C-7612-4FFB-9CD9-158611438CD2}"/>
              </a:ext>
            </a:extLst>
          </p:cNvPr>
          <p:cNvSpPr>
            <a:spLocks noGrp="1" noChangeArrowheads="1"/>
          </p:cNvSpPr>
          <p:nvPr>
            <p:ph type="title"/>
          </p:nvPr>
        </p:nvSpPr>
        <p:spPr/>
        <p:txBody>
          <a:bodyPr/>
          <a:lstStyle/>
          <a:p>
            <a:pPr eaLnBrk="1" hangingPunct="1"/>
            <a:r>
              <a:rPr lang="fr-CA" altLang="en-US" sz="3000"/>
              <a:t>Résumé</a:t>
            </a:r>
            <a:r>
              <a:rPr lang="en-US" altLang="en-US" sz="3000"/>
              <a:t> </a:t>
            </a:r>
            <a:br>
              <a:rPr lang="en-US" altLang="en-US" sz="3000"/>
            </a:br>
            <a:r>
              <a:rPr lang="en-US" altLang="en-US" sz="3000"/>
              <a:t>Questions </a:t>
            </a:r>
            <a:r>
              <a:rPr lang="fr-CA" altLang="en-US" sz="3000"/>
              <a:t>et</a:t>
            </a:r>
            <a:r>
              <a:rPr lang="en-US" altLang="en-US" sz="3000"/>
              <a:t> </a:t>
            </a:r>
            <a:r>
              <a:rPr lang="fr-CA" altLang="en-US" sz="3000"/>
              <a:t>d</a:t>
            </a:r>
            <a:r>
              <a:rPr lang="en-US" altLang="en-US" sz="3000"/>
              <a:t>iscussion</a:t>
            </a:r>
          </a:p>
        </p:txBody>
      </p:sp>
      <p:sp>
        <p:nvSpPr>
          <p:cNvPr id="87043" name="Rectangle 3">
            <a:extLst>
              <a:ext uri="{FF2B5EF4-FFF2-40B4-BE49-F238E27FC236}">
                <a16:creationId xmlns:a16="http://schemas.microsoft.com/office/drawing/2014/main" id="{A2A1B0E8-3C46-48EE-BC57-2A0617CE2DA7}"/>
              </a:ext>
            </a:extLst>
          </p:cNvPr>
          <p:cNvSpPr>
            <a:spLocks noGrp="1" noChangeArrowheads="1"/>
          </p:cNvSpPr>
          <p:nvPr>
            <p:ph type="body" idx="1"/>
          </p:nvPr>
        </p:nvSpPr>
        <p:spPr>
          <a:xfrm>
            <a:off x="228600" y="1981200"/>
            <a:ext cx="8610600" cy="4343400"/>
          </a:xfrm>
        </p:spPr>
        <p:txBody>
          <a:bodyPr/>
          <a:lstStyle/>
          <a:p>
            <a:pPr marL="609600" indent="-609600" eaLnBrk="1" hangingPunct="1">
              <a:lnSpc>
                <a:spcPct val="150000"/>
              </a:lnSpc>
              <a:buFontTx/>
              <a:buNone/>
            </a:pPr>
            <a:r>
              <a:rPr lang="en-US" altLang="en-US" sz="3000" b="1">
                <a:cs typeface="Times New Roman" panose="02020603050405020304" pitchFamily="18" charset="0"/>
              </a:rPr>
              <a:t>Points </a:t>
            </a:r>
            <a:r>
              <a:rPr lang="fr-CA" altLang="en-US" sz="3000" b="1">
                <a:cs typeface="Times New Roman" panose="02020603050405020304" pitchFamily="18" charset="0"/>
              </a:rPr>
              <a:t>à considérer</a:t>
            </a:r>
            <a:endParaRPr lang="en-US" altLang="en-US" sz="3000" b="1">
              <a:cs typeface="Times New Roman" panose="02020603050405020304" pitchFamily="18" charset="0"/>
            </a:endParaRPr>
          </a:p>
          <a:p>
            <a:pPr marL="609600" indent="-609600" eaLnBrk="1" hangingPunct="1">
              <a:buFontTx/>
              <a:buChar char="•"/>
            </a:pPr>
            <a:r>
              <a:rPr lang="fr-CA" altLang="en-US" sz="3000" b="1">
                <a:cs typeface="Times New Roman" panose="02020603050405020304" pitchFamily="18" charset="0"/>
              </a:rPr>
              <a:t>Échelle à l’extérieur du caisson de tranchée</a:t>
            </a:r>
            <a:endParaRPr lang="en-US" altLang="en-US" sz="3000" b="1">
              <a:cs typeface="Times New Roman" panose="02020603050405020304" pitchFamily="18" charset="0"/>
            </a:endParaRPr>
          </a:p>
          <a:p>
            <a:pPr marL="609600" indent="-609600" eaLnBrk="1" hangingPunct="1">
              <a:buFontTx/>
              <a:buChar char="•"/>
            </a:pPr>
            <a:r>
              <a:rPr lang="fr-CA" altLang="en-US" sz="3000" b="1">
                <a:cs typeface="Times New Roman" panose="02020603050405020304" pitchFamily="18" charset="0"/>
              </a:rPr>
              <a:t>Espace entre le caisson et les parois non rempli </a:t>
            </a:r>
            <a:endParaRPr lang="en-US" altLang="en-US" sz="3000" b="1">
              <a:cs typeface="Times New Roman" panose="02020603050405020304" pitchFamily="18" charset="0"/>
            </a:endParaRPr>
          </a:p>
          <a:p>
            <a:pPr marL="990600" lvl="1" indent="-361950" eaLnBrk="1" hangingPunct="1"/>
            <a:r>
              <a:rPr lang="fr-CA" altLang="en-US" sz="3000" b="1">
                <a:cs typeface="Times New Roman" panose="02020603050405020304" pitchFamily="18" charset="0"/>
              </a:rPr>
              <a:t>Permet un accès et une sortie plus facile et empêche le mouvement du sol. </a:t>
            </a:r>
            <a:endParaRPr lang="en-US" altLang="en-US" sz="3000" b="1">
              <a:cs typeface="Times New Roman" panose="02020603050405020304" pitchFamily="18" charset="0"/>
            </a:endParaRPr>
          </a:p>
        </p:txBody>
      </p:sp>
      <p:pic>
        <p:nvPicPr>
          <p:cNvPr id="87044" name="Picture 5">
            <a:extLst>
              <a:ext uri="{FF2B5EF4-FFF2-40B4-BE49-F238E27FC236}">
                <a16:creationId xmlns:a16="http://schemas.microsoft.com/office/drawing/2014/main" id="{600C0647-8D7C-4777-A9D4-E2A2AD31D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4355C4B4-8202-4B5C-AB78-E41528C38F61}"/>
              </a:ext>
            </a:extLst>
          </p:cNvPr>
          <p:cNvSpPr>
            <a:spLocks noGrp="1" noChangeArrowheads="1"/>
          </p:cNvSpPr>
          <p:nvPr>
            <p:ph type="title"/>
          </p:nvPr>
        </p:nvSpPr>
        <p:spPr/>
        <p:txBody>
          <a:bodyPr/>
          <a:lstStyle/>
          <a:p>
            <a:pPr eaLnBrk="1" hangingPunct="1"/>
            <a:r>
              <a:rPr lang="fr-CA" altLang="en-US" sz="3000"/>
              <a:t>Résumé</a:t>
            </a:r>
            <a:r>
              <a:rPr lang="en-US" altLang="en-US" sz="3000"/>
              <a:t> </a:t>
            </a:r>
            <a:br>
              <a:rPr lang="en-US" altLang="en-US" sz="3000"/>
            </a:br>
            <a:r>
              <a:rPr lang="en-US" altLang="en-US" sz="3000"/>
              <a:t>Questions </a:t>
            </a:r>
            <a:r>
              <a:rPr lang="fr-CA" altLang="en-US" sz="3000"/>
              <a:t>et</a:t>
            </a:r>
            <a:r>
              <a:rPr lang="en-US" altLang="en-US" sz="3000"/>
              <a:t> </a:t>
            </a:r>
            <a:r>
              <a:rPr lang="fr-CA" altLang="en-US" sz="3000"/>
              <a:t>d</a:t>
            </a:r>
            <a:r>
              <a:rPr lang="en-US" altLang="en-US" sz="3000"/>
              <a:t>iscussion</a:t>
            </a:r>
          </a:p>
        </p:txBody>
      </p:sp>
      <p:sp>
        <p:nvSpPr>
          <p:cNvPr id="88067" name="Rectangle 3">
            <a:extLst>
              <a:ext uri="{FF2B5EF4-FFF2-40B4-BE49-F238E27FC236}">
                <a16:creationId xmlns:a16="http://schemas.microsoft.com/office/drawing/2014/main" id="{844D9763-5CB6-435F-BDBA-137B01B21843}"/>
              </a:ext>
            </a:extLst>
          </p:cNvPr>
          <p:cNvSpPr>
            <a:spLocks noGrp="1" noChangeArrowheads="1"/>
          </p:cNvSpPr>
          <p:nvPr>
            <p:ph type="body" idx="1"/>
          </p:nvPr>
        </p:nvSpPr>
        <p:spPr>
          <a:xfrm>
            <a:off x="0" y="1752600"/>
            <a:ext cx="8229600" cy="4572000"/>
          </a:xfrm>
        </p:spPr>
        <p:txBody>
          <a:bodyPr/>
          <a:lstStyle/>
          <a:p>
            <a:pPr marL="609600" indent="-609600" eaLnBrk="1" hangingPunct="1">
              <a:buFontTx/>
              <a:buNone/>
            </a:pPr>
            <a:r>
              <a:rPr lang="en-US" altLang="en-US" sz="2000" b="1">
                <a:cs typeface="Times New Roman" panose="02020603050405020304" pitchFamily="18" charset="0"/>
              </a:rPr>
              <a:t>Point </a:t>
            </a:r>
            <a:r>
              <a:rPr lang="fr-CA" altLang="en-US" sz="2000" b="1">
                <a:cs typeface="Times New Roman" panose="02020603050405020304" pitchFamily="18" charset="0"/>
              </a:rPr>
              <a:t>à considérer – Les </a:t>
            </a:r>
            <a:r>
              <a:rPr lang="en-US" altLang="en-US" sz="2000" b="1">
                <a:cs typeface="Times New Roman" panose="02020603050405020304" pitchFamily="18" charset="0"/>
              </a:rPr>
              <a:t>véhicules peuvent devenir un danger!</a:t>
            </a:r>
          </a:p>
        </p:txBody>
      </p:sp>
      <p:pic>
        <p:nvPicPr>
          <p:cNvPr id="88068" name="Picture 4">
            <a:extLst>
              <a:ext uri="{FF2B5EF4-FFF2-40B4-BE49-F238E27FC236}">
                <a16:creationId xmlns:a16="http://schemas.microsoft.com/office/drawing/2014/main" id="{8396803C-0B5D-4719-A4C4-9E0B2D6BC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04" b="6679"/>
          <a:stretch>
            <a:fillRect/>
          </a:stretch>
        </p:blipFill>
        <p:spPr bwMode="auto">
          <a:xfrm>
            <a:off x="0" y="228600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5">
            <a:extLst>
              <a:ext uri="{FF2B5EF4-FFF2-40B4-BE49-F238E27FC236}">
                <a16:creationId xmlns:a16="http://schemas.microsoft.com/office/drawing/2014/main" id="{5B88AB45-2296-4CF3-868B-61091881B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9811625-01FC-436D-B760-AB4FD3CA5D0E}"/>
              </a:ext>
            </a:extLst>
          </p:cNvPr>
          <p:cNvSpPr>
            <a:spLocks noGrp="1" noChangeArrowheads="1"/>
          </p:cNvSpPr>
          <p:nvPr>
            <p:ph type="title"/>
          </p:nvPr>
        </p:nvSpPr>
        <p:spPr/>
        <p:txBody>
          <a:bodyPr/>
          <a:lstStyle/>
          <a:p>
            <a:pPr eaLnBrk="1" hangingPunct="1"/>
            <a:r>
              <a:rPr lang="fr-CA" altLang="en-US" sz="3000"/>
              <a:t>Résumé</a:t>
            </a:r>
            <a:r>
              <a:rPr lang="en-US" altLang="en-US" sz="3000"/>
              <a:t> </a:t>
            </a:r>
            <a:br>
              <a:rPr lang="en-US" altLang="en-US" sz="3000"/>
            </a:br>
            <a:r>
              <a:rPr lang="en-US" altLang="en-US" sz="3000"/>
              <a:t>Questions </a:t>
            </a:r>
            <a:r>
              <a:rPr lang="fr-CA" altLang="en-US" sz="3000"/>
              <a:t>et</a:t>
            </a:r>
            <a:r>
              <a:rPr lang="en-US" altLang="en-US" sz="3000"/>
              <a:t> </a:t>
            </a:r>
            <a:r>
              <a:rPr lang="fr-CA" altLang="en-US" sz="3000"/>
              <a:t>d</a:t>
            </a:r>
            <a:r>
              <a:rPr lang="en-US" altLang="en-US" sz="3000"/>
              <a:t>iscussion</a:t>
            </a:r>
          </a:p>
        </p:txBody>
      </p:sp>
      <p:sp>
        <p:nvSpPr>
          <p:cNvPr id="89091" name="Rectangle 3">
            <a:extLst>
              <a:ext uri="{FF2B5EF4-FFF2-40B4-BE49-F238E27FC236}">
                <a16:creationId xmlns:a16="http://schemas.microsoft.com/office/drawing/2014/main" id="{79056E20-B3BB-4883-81E8-4EFB862129E3}"/>
              </a:ext>
            </a:extLst>
          </p:cNvPr>
          <p:cNvSpPr>
            <a:spLocks noGrp="1" noChangeArrowheads="1"/>
          </p:cNvSpPr>
          <p:nvPr>
            <p:ph type="body" idx="1"/>
          </p:nvPr>
        </p:nvSpPr>
        <p:spPr>
          <a:xfrm>
            <a:off x="228600" y="1905000"/>
            <a:ext cx="8686800" cy="4419600"/>
          </a:xfrm>
        </p:spPr>
        <p:txBody>
          <a:bodyPr/>
          <a:lstStyle/>
          <a:p>
            <a:pPr marL="609600" indent="-609600" eaLnBrk="1" hangingPunct="1">
              <a:buFontTx/>
              <a:buNone/>
            </a:pPr>
            <a:r>
              <a:rPr lang="en-US" altLang="en-US" sz="3000" b="1">
                <a:cs typeface="Times New Roman" panose="02020603050405020304" pitchFamily="18" charset="0"/>
              </a:rPr>
              <a:t>Points </a:t>
            </a:r>
            <a:r>
              <a:rPr lang="fr-CA" altLang="en-US" sz="3000" b="1">
                <a:cs typeface="Times New Roman" panose="02020603050405020304" pitchFamily="18" charset="0"/>
              </a:rPr>
              <a:t>à considérer</a:t>
            </a:r>
            <a:endParaRPr lang="en-US" altLang="en-US" sz="3000" b="1">
              <a:cs typeface="Times New Roman" panose="02020603050405020304" pitchFamily="18" charset="0"/>
            </a:endParaRPr>
          </a:p>
          <a:p>
            <a:pPr marL="609600" indent="-609600" eaLnBrk="1" hangingPunct="1">
              <a:buFontTx/>
              <a:buChar char="•"/>
            </a:pPr>
            <a:r>
              <a:rPr lang="fr-CA" altLang="en-US" sz="3000" b="1">
                <a:cs typeface="Times New Roman" panose="02020603050405020304" pitchFamily="18" charset="0"/>
              </a:rPr>
              <a:t>L’employeur doit :</a:t>
            </a:r>
            <a:endParaRPr lang="en-US" altLang="en-US" sz="3000" b="1">
              <a:cs typeface="Times New Roman" panose="02020603050405020304" pitchFamily="18" charset="0"/>
            </a:endParaRPr>
          </a:p>
          <a:p>
            <a:pPr marL="990600" lvl="1" indent="-361950" eaLnBrk="1" hangingPunct="1"/>
            <a:r>
              <a:rPr lang="fr-CA" altLang="en-US" sz="3000" b="1">
                <a:cs typeface="Times New Roman" panose="02020603050405020304" pitchFamily="18" charset="0"/>
              </a:rPr>
              <a:t>fournir les instructions, et assurer la formation et la supervision nécessaires.</a:t>
            </a:r>
            <a:endParaRPr lang="en-US" altLang="en-US" sz="3000" b="1">
              <a:cs typeface="Times New Roman" panose="02020603050405020304" pitchFamily="18" charset="0"/>
            </a:endParaRPr>
          </a:p>
          <a:p>
            <a:pPr marL="609600" indent="-609600" eaLnBrk="1" hangingPunct="1">
              <a:buFontTx/>
              <a:buChar char="•"/>
            </a:pPr>
            <a:r>
              <a:rPr lang="fr-CA" altLang="en-US" sz="3000" b="1">
                <a:cs typeface="Times New Roman" panose="02020603050405020304" pitchFamily="18" charset="0"/>
              </a:rPr>
              <a:t>Barricade pour protéger les salariés de la circulation routière</a:t>
            </a:r>
          </a:p>
        </p:txBody>
      </p:sp>
      <p:pic>
        <p:nvPicPr>
          <p:cNvPr id="89092" name="Picture 5">
            <a:extLst>
              <a:ext uri="{FF2B5EF4-FFF2-40B4-BE49-F238E27FC236}">
                <a16:creationId xmlns:a16="http://schemas.microsoft.com/office/drawing/2014/main" id="{F80D15A6-F698-45CA-8FFA-A2ABB86AD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AD891241-D461-4A46-9094-58229DE338DC}"/>
              </a:ext>
            </a:extLst>
          </p:cNvPr>
          <p:cNvSpPr>
            <a:spLocks noGrp="1" noChangeArrowheads="1"/>
          </p:cNvSpPr>
          <p:nvPr>
            <p:ph type="title"/>
          </p:nvPr>
        </p:nvSpPr>
        <p:spPr/>
        <p:txBody>
          <a:bodyPr/>
          <a:lstStyle/>
          <a:p>
            <a:pPr eaLnBrk="1" hangingPunct="1"/>
            <a:r>
              <a:rPr lang="en-US" altLang="en-US" sz="3000"/>
              <a:t>Excavations </a:t>
            </a:r>
            <a:r>
              <a:rPr lang="fr-CA" altLang="en-US" sz="3000"/>
              <a:t>et</a:t>
            </a:r>
            <a:r>
              <a:rPr lang="en-US" altLang="en-US" sz="3000"/>
              <a:t> </a:t>
            </a:r>
            <a:r>
              <a:rPr lang="fr-CA" altLang="en-US" sz="3000"/>
              <a:t>t</a:t>
            </a:r>
            <a:r>
              <a:rPr lang="en-US" altLang="en-US" sz="3000"/>
              <a:t>r</a:t>
            </a:r>
            <a:r>
              <a:rPr lang="fr-CA" altLang="en-US" sz="3000"/>
              <a:t>a</a:t>
            </a:r>
            <a:r>
              <a:rPr lang="en-US" altLang="en-US" sz="3000"/>
              <a:t>nch</a:t>
            </a:r>
            <a:r>
              <a:rPr lang="fr-CA" altLang="en-US" sz="3000"/>
              <a:t>ées</a:t>
            </a:r>
            <a:br>
              <a:rPr lang="en-US" altLang="en-US" sz="3000"/>
            </a:br>
            <a:r>
              <a:rPr lang="en-US" altLang="en-US" sz="3000"/>
              <a:t>Diligence</a:t>
            </a:r>
            <a:r>
              <a:rPr lang="fr-CA" altLang="en-US" sz="3000"/>
              <a:t> raisonnable</a:t>
            </a:r>
            <a:endParaRPr lang="en-US" altLang="en-US" sz="3000"/>
          </a:p>
        </p:txBody>
      </p:sp>
      <p:sp>
        <p:nvSpPr>
          <p:cNvPr id="90115" name="Rectangle 3">
            <a:extLst>
              <a:ext uri="{FF2B5EF4-FFF2-40B4-BE49-F238E27FC236}">
                <a16:creationId xmlns:a16="http://schemas.microsoft.com/office/drawing/2014/main" id="{9FEBC599-509D-435D-A581-E8BBD930E2CC}"/>
              </a:ext>
            </a:extLst>
          </p:cNvPr>
          <p:cNvSpPr>
            <a:spLocks noGrp="1" noChangeArrowheads="1"/>
          </p:cNvSpPr>
          <p:nvPr>
            <p:ph type="body" idx="1"/>
          </p:nvPr>
        </p:nvSpPr>
        <p:spPr>
          <a:xfrm>
            <a:off x="1524000" y="1828800"/>
            <a:ext cx="7772400" cy="4572000"/>
          </a:xfrm>
        </p:spPr>
        <p:txBody>
          <a:bodyPr/>
          <a:lstStyle/>
          <a:p>
            <a:pPr marL="609600" indent="-609600" eaLnBrk="1" hangingPunct="1">
              <a:lnSpc>
                <a:spcPct val="150000"/>
              </a:lnSpc>
              <a:buFontTx/>
              <a:buNone/>
            </a:pPr>
            <a:r>
              <a:rPr lang="fr-CA" altLang="en-US" sz="2000" b="1"/>
              <a:t>Quelles mesures prenez-</a:t>
            </a:r>
            <a:r>
              <a:rPr lang="fr-CA" altLang="en-US" sz="2000" b="1" u="sng"/>
              <a:t>VOUS</a:t>
            </a:r>
            <a:r>
              <a:rPr lang="en-US" altLang="en-US" sz="2000" b="1"/>
              <a:t>?</a:t>
            </a:r>
          </a:p>
        </p:txBody>
      </p:sp>
      <p:pic>
        <p:nvPicPr>
          <p:cNvPr id="90116" name="Picture 4">
            <a:extLst>
              <a:ext uri="{FF2B5EF4-FFF2-40B4-BE49-F238E27FC236}">
                <a16:creationId xmlns:a16="http://schemas.microsoft.com/office/drawing/2014/main" id="{8BA2783A-C302-4B6B-8F91-241608083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26" b="2568"/>
          <a:stretch>
            <a:fillRect/>
          </a:stretch>
        </p:blipFill>
        <p:spPr bwMode="auto">
          <a:xfrm>
            <a:off x="76200" y="2286000"/>
            <a:ext cx="9067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6">
            <a:extLst>
              <a:ext uri="{FF2B5EF4-FFF2-40B4-BE49-F238E27FC236}">
                <a16:creationId xmlns:a16="http://schemas.microsoft.com/office/drawing/2014/main" id="{711EF26F-09E3-4EE7-A3CC-CE522F96D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096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F0636EA-5D8D-44F1-AAB6-E73F2E73A14E}"/>
              </a:ext>
            </a:extLst>
          </p:cNvPr>
          <p:cNvSpPr>
            <a:spLocks noGrp="1" noChangeArrowheads="1"/>
          </p:cNvSpPr>
          <p:nvPr>
            <p:ph type="title"/>
          </p:nvPr>
        </p:nvSpPr>
        <p:spPr/>
        <p:txBody>
          <a:bodyPr/>
          <a:lstStyle/>
          <a:p>
            <a:pPr eaLnBrk="1" hangingPunct="1"/>
            <a:r>
              <a:rPr lang="en-US" altLang="en-US" sz="3000"/>
              <a:t>Excavations </a:t>
            </a:r>
            <a:r>
              <a:rPr lang="fr-CA" altLang="en-US" sz="3000"/>
              <a:t>et</a:t>
            </a:r>
            <a:r>
              <a:rPr lang="en-US" altLang="en-US" sz="3000"/>
              <a:t> </a:t>
            </a:r>
            <a:r>
              <a:rPr lang="fr-CA" altLang="en-US" sz="3000"/>
              <a:t>t</a:t>
            </a:r>
            <a:r>
              <a:rPr lang="en-US" altLang="en-US" sz="3000"/>
              <a:t>r</a:t>
            </a:r>
            <a:r>
              <a:rPr lang="fr-CA" altLang="en-US" sz="3000"/>
              <a:t>a</a:t>
            </a:r>
            <a:r>
              <a:rPr lang="en-US" altLang="en-US" sz="3000"/>
              <a:t>nch</a:t>
            </a:r>
            <a:r>
              <a:rPr lang="fr-CA" altLang="en-US" sz="3000"/>
              <a:t>ées</a:t>
            </a:r>
            <a:br>
              <a:rPr lang="en-US" altLang="en-US" sz="3000"/>
            </a:br>
            <a:r>
              <a:rPr lang="en-US" altLang="en-US" sz="3000"/>
              <a:t>Diligence</a:t>
            </a:r>
            <a:r>
              <a:rPr lang="fr-CA" altLang="en-US" sz="3000"/>
              <a:t> raisonnable</a:t>
            </a:r>
            <a:endParaRPr lang="en-US" altLang="en-US" sz="3000"/>
          </a:p>
        </p:txBody>
      </p:sp>
      <p:sp>
        <p:nvSpPr>
          <p:cNvPr id="91139" name="Rectangle 3">
            <a:extLst>
              <a:ext uri="{FF2B5EF4-FFF2-40B4-BE49-F238E27FC236}">
                <a16:creationId xmlns:a16="http://schemas.microsoft.com/office/drawing/2014/main" id="{7FA7ABA1-BBF4-4B9F-8E27-CDE1FF201F06}"/>
              </a:ext>
            </a:extLst>
          </p:cNvPr>
          <p:cNvSpPr>
            <a:spLocks noGrp="1" noChangeArrowheads="1"/>
          </p:cNvSpPr>
          <p:nvPr>
            <p:ph type="body" idx="1"/>
          </p:nvPr>
        </p:nvSpPr>
        <p:spPr>
          <a:xfrm>
            <a:off x="228600" y="1676400"/>
            <a:ext cx="8229600" cy="4648200"/>
          </a:xfrm>
        </p:spPr>
        <p:txBody>
          <a:bodyPr/>
          <a:lstStyle/>
          <a:p>
            <a:pPr marL="609600" indent="-609600" eaLnBrk="1" hangingPunct="1">
              <a:lnSpc>
                <a:spcPct val="150000"/>
              </a:lnSpc>
              <a:buFontTx/>
              <a:buNone/>
            </a:pPr>
            <a:r>
              <a:rPr lang="fr-CA" altLang="en-US" sz="2000" b="1"/>
              <a:t>           Est-ce</a:t>
            </a:r>
            <a:r>
              <a:rPr lang="en-US" altLang="en-US" sz="2000" b="1"/>
              <a:t> ad</a:t>
            </a:r>
            <a:r>
              <a:rPr lang="fr-CA" altLang="en-US" sz="2000" b="1"/>
              <a:t>é</a:t>
            </a:r>
            <a:r>
              <a:rPr lang="en-US" altLang="en-US" sz="2000" b="1"/>
              <a:t>quat? Combien d’infractions voyez-vous?</a:t>
            </a:r>
          </a:p>
        </p:txBody>
      </p:sp>
      <p:pic>
        <p:nvPicPr>
          <p:cNvPr id="91140" name="Picture 4">
            <a:extLst>
              <a:ext uri="{FF2B5EF4-FFF2-40B4-BE49-F238E27FC236}">
                <a16:creationId xmlns:a16="http://schemas.microsoft.com/office/drawing/2014/main" id="{F3AACC0E-8FA8-43D6-ACE7-9C5CECCA8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737" b="1579"/>
          <a:stretch>
            <a:fillRect/>
          </a:stretch>
        </p:blipFill>
        <p:spPr bwMode="auto">
          <a:xfrm>
            <a:off x="0" y="21336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6">
            <a:extLst>
              <a:ext uri="{FF2B5EF4-FFF2-40B4-BE49-F238E27FC236}">
                <a16:creationId xmlns:a16="http://schemas.microsoft.com/office/drawing/2014/main" id="{B73BA738-860C-4193-9A4E-09856E854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096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8914CB1-B2B3-4313-91A6-879693BCB306}"/>
              </a:ext>
            </a:extLst>
          </p:cNvPr>
          <p:cNvSpPr>
            <a:spLocks noGrp="1" noChangeArrowheads="1"/>
          </p:cNvSpPr>
          <p:nvPr>
            <p:ph type="body" sz="half" idx="1"/>
          </p:nvPr>
        </p:nvSpPr>
        <p:spPr>
          <a:xfrm>
            <a:off x="0" y="1676400"/>
            <a:ext cx="2895600" cy="4495800"/>
          </a:xfrm>
        </p:spPr>
        <p:txBody>
          <a:bodyPr/>
          <a:lstStyle/>
          <a:p>
            <a:pPr algn="ctr">
              <a:spcBef>
                <a:spcPct val="0"/>
              </a:spcBef>
              <a:buFontTx/>
              <a:buNone/>
            </a:pPr>
            <a:endParaRPr lang="en-US" altLang="en-US" sz="3000" b="1"/>
          </a:p>
          <a:p>
            <a:pPr algn="ctr">
              <a:spcBef>
                <a:spcPct val="0"/>
              </a:spcBef>
              <a:buFontTx/>
              <a:buNone/>
            </a:pPr>
            <a:r>
              <a:rPr lang="fr-CA" altLang="en-US" sz="3000" b="1"/>
              <a:t>Vos e</a:t>
            </a:r>
            <a:r>
              <a:rPr lang="en-US" altLang="en-US" sz="3000" b="1"/>
              <a:t>xcavations</a:t>
            </a:r>
          </a:p>
          <a:p>
            <a:pPr algn="ctr">
              <a:spcBef>
                <a:spcPct val="0"/>
              </a:spcBef>
              <a:buFontTx/>
              <a:buNone/>
            </a:pPr>
            <a:r>
              <a:rPr lang="fr-CA" altLang="en-US" sz="3000" b="1"/>
              <a:t>et vos tranchées</a:t>
            </a:r>
            <a:endParaRPr lang="en-US" altLang="en-US" sz="3000" b="1"/>
          </a:p>
          <a:p>
            <a:pPr algn="ctr">
              <a:spcBef>
                <a:spcPct val="0"/>
              </a:spcBef>
              <a:buFontTx/>
              <a:buNone/>
            </a:pPr>
            <a:r>
              <a:rPr lang="fr-CA" altLang="en-US" sz="3000" b="1"/>
              <a:t>sont-elles sécuritaires?</a:t>
            </a:r>
            <a:endParaRPr lang="en-US" altLang="en-US" sz="3000" b="1"/>
          </a:p>
        </p:txBody>
      </p:sp>
      <p:pic>
        <p:nvPicPr>
          <p:cNvPr id="92163" name="Picture 3">
            <a:extLst>
              <a:ext uri="{FF2B5EF4-FFF2-40B4-BE49-F238E27FC236}">
                <a16:creationId xmlns:a16="http://schemas.microsoft.com/office/drawing/2014/main" id="{B56BA7D2-5094-41B1-8004-52A51BBEDD7A}"/>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t="2667" b="1666"/>
          <a:stretch>
            <a:fillRect/>
          </a:stretch>
        </p:blipFill>
        <p:spPr>
          <a:xfrm>
            <a:off x="3352800" y="1828800"/>
            <a:ext cx="57912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64" name="Picture 6">
            <a:extLst>
              <a:ext uri="{FF2B5EF4-FFF2-40B4-BE49-F238E27FC236}">
                <a16:creationId xmlns:a16="http://schemas.microsoft.com/office/drawing/2014/main" id="{E9123A7F-22C7-4115-A429-30357D84E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Rectangle 1">
            <a:extLst>
              <a:ext uri="{FF2B5EF4-FFF2-40B4-BE49-F238E27FC236}">
                <a16:creationId xmlns:a16="http://schemas.microsoft.com/office/drawing/2014/main" id="{83BE033F-C75C-40C0-94C3-8F54305EB8C8}"/>
              </a:ext>
            </a:extLst>
          </p:cNvPr>
          <p:cNvSpPr>
            <a:spLocks noChangeArrowheads="1"/>
          </p:cNvSpPr>
          <p:nvPr/>
        </p:nvSpPr>
        <p:spPr bwMode="auto">
          <a:xfrm>
            <a:off x="2286000" y="301307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fr-CA" altLang="en-US"/>
          </a:p>
        </p:txBody>
      </p:sp>
      <p:sp>
        <p:nvSpPr>
          <p:cNvPr id="93190" name="Rectangle 2">
            <a:extLst>
              <a:ext uri="{FF2B5EF4-FFF2-40B4-BE49-F238E27FC236}">
                <a16:creationId xmlns:a16="http://schemas.microsoft.com/office/drawing/2014/main" id="{FC75B50F-4634-48E3-9A70-6C5F3E0EBE09}"/>
              </a:ext>
            </a:extLst>
          </p:cNvPr>
          <p:cNvSpPr>
            <a:spLocks noChangeArrowheads="1"/>
          </p:cNvSpPr>
          <p:nvPr/>
        </p:nvSpPr>
        <p:spPr bwMode="auto">
          <a:xfrm>
            <a:off x="2286000" y="609600"/>
            <a:ext cx="5410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defRPr/>
            </a:pPr>
            <a:r>
              <a:rPr lang="en-US" sz="3200" b="1" dirty="0">
                <a:solidFill>
                  <a:schemeClr val="accent1"/>
                </a:solidFill>
                <a:latin typeface="+mj-lt"/>
              </a:rPr>
              <a:t>Excavations </a:t>
            </a:r>
            <a:r>
              <a:rPr lang="fr-CA" sz="3200" b="1" dirty="0">
                <a:solidFill>
                  <a:schemeClr val="accent1"/>
                </a:solidFill>
                <a:latin typeface="+mj-lt"/>
              </a:rPr>
              <a:t>et</a:t>
            </a:r>
            <a:r>
              <a:rPr lang="en-US" sz="3200" b="1" dirty="0">
                <a:solidFill>
                  <a:schemeClr val="accent1"/>
                </a:solidFill>
                <a:latin typeface="+mj-lt"/>
              </a:rPr>
              <a:t> </a:t>
            </a:r>
            <a:r>
              <a:rPr lang="fr-CA" sz="3200" b="1" dirty="0">
                <a:solidFill>
                  <a:schemeClr val="accent1"/>
                </a:solidFill>
                <a:latin typeface="+mj-lt"/>
              </a:rPr>
              <a:t>t</a:t>
            </a:r>
            <a:r>
              <a:rPr lang="en-US" sz="3200" b="1" dirty="0">
                <a:solidFill>
                  <a:schemeClr val="accent1"/>
                </a:solidFill>
                <a:latin typeface="+mj-lt"/>
              </a:rPr>
              <a:t>r</a:t>
            </a:r>
            <a:r>
              <a:rPr lang="fr-CA" sz="3200" b="1" dirty="0">
                <a:solidFill>
                  <a:schemeClr val="accent1"/>
                </a:solidFill>
                <a:latin typeface="+mj-lt"/>
              </a:rPr>
              <a:t>a</a:t>
            </a:r>
            <a:r>
              <a:rPr lang="en-US" sz="3200" b="1" dirty="0" err="1">
                <a:solidFill>
                  <a:schemeClr val="accent1"/>
                </a:solidFill>
                <a:latin typeface="+mj-lt"/>
              </a:rPr>
              <a:t>nch</a:t>
            </a:r>
            <a:r>
              <a:rPr lang="fr-CA" sz="3200" b="1" dirty="0" err="1">
                <a:solidFill>
                  <a:schemeClr val="accent1"/>
                </a:solidFill>
                <a:latin typeface="+mj-lt"/>
              </a:rPr>
              <a:t>ées</a:t>
            </a:r>
            <a:br>
              <a:rPr lang="en-US" sz="3200" b="1" dirty="0">
                <a:solidFill>
                  <a:schemeClr val="accent1"/>
                </a:solidFill>
                <a:latin typeface="+mj-lt"/>
              </a:rPr>
            </a:br>
            <a:r>
              <a:rPr lang="en-US" sz="3200" b="1" dirty="0">
                <a:solidFill>
                  <a:schemeClr val="accent1"/>
                </a:solidFill>
                <a:latin typeface="+mj-lt"/>
              </a:rPr>
              <a:t>Diligence</a:t>
            </a:r>
            <a:r>
              <a:rPr lang="fr-CA" sz="3200" b="1" dirty="0">
                <a:solidFill>
                  <a:schemeClr val="accent1"/>
                </a:solidFill>
                <a:latin typeface="+mj-lt"/>
              </a:rPr>
              <a:t> raisonnable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4FA03A3-B7EA-4BCF-AA27-360A20963B8B}"/>
              </a:ext>
            </a:extLst>
          </p:cNvPr>
          <p:cNvSpPr>
            <a:spLocks noGrp="1" noChangeArrowheads="1"/>
          </p:cNvSpPr>
          <p:nvPr>
            <p:ph type="title"/>
          </p:nvPr>
        </p:nvSpPr>
        <p:spPr/>
        <p:txBody>
          <a:bodyPr/>
          <a:lstStyle/>
          <a:p>
            <a:pPr eaLnBrk="1" hangingPunct="1"/>
            <a:r>
              <a:rPr lang="en-US" altLang="en-US" sz="3000"/>
              <a:t>Introduction</a:t>
            </a:r>
          </a:p>
        </p:txBody>
      </p:sp>
      <p:sp>
        <p:nvSpPr>
          <p:cNvPr id="10243" name="Rectangle 3">
            <a:extLst>
              <a:ext uri="{FF2B5EF4-FFF2-40B4-BE49-F238E27FC236}">
                <a16:creationId xmlns:a16="http://schemas.microsoft.com/office/drawing/2014/main" id="{D3789E1C-5ED3-4EBA-AE3D-4AF2CA963CEF}"/>
              </a:ext>
            </a:extLst>
          </p:cNvPr>
          <p:cNvSpPr>
            <a:spLocks noGrp="1" noChangeArrowheads="1"/>
          </p:cNvSpPr>
          <p:nvPr>
            <p:ph type="body" idx="1"/>
          </p:nvPr>
        </p:nvSpPr>
        <p:spPr>
          <a:xfrm>
            <a:off x="304800" y="1905000"/>
            <a:ext cx="8382000" cy="4344988"/>
          </a:xfrm>
        </p:spPr>
        <p:txBody>
          <a:bodyPr/>
          <a:lstStyle/>
          <a:p>
            <a:pPr marL="609600" indent="-609600" eaLnBrk="1" hangingPunct="1">
              <a:lnSpc>
                <a:spcPct val="150000"/>
              </a:lnSpc>
              <a:buFontTx/>
              <a:buNone/>
            </a:pPr>
            <a:r>
              <a:rPr lang="fr-CA" altLang="en-US" sz="2800" b="1" u="sng"/>
              <a:t>Lois et règlements</a:t>
            </a:r>
            <a:endParaRPr lang="en-US" altLang="en-US" sz="2800" b="1" u="sng"/>
          </a:p>
          <a:p>
            <a:pPr marL="609600" indent="-609600" eaLnBrk="1" hangingPunct="1">
              <a:lnSpc>
                <a:spcPct val="150000"/>
              </a:lnSpc>
              <a:buFontTx/>
              <a:buNone/>
            </a:pPr>
            <a:r>
              <a:rPr lang="fr-CA" altLang="en-US" sz="2800" b="1" i="1"/>
              <a:t>Loi sur les accidents du travail, </a:t>
            </a:r>
            <a:r>
              <a:rPr lang="fr-CA" altLang="en-US" sz="2800" b="1"/>
              <a:t>c</a:t>
            </a:r>
            <a:r>
              <a:rPr lang="en-US" altLang="en-US" sz="2800" b="1"/>
              <a:t>h</a:t>
            </a:r>
            <a:r>
              <a:rPr lang="fr-CA" altLang="en-US" sz="2800" b="1"/>
              <a:t>apitre</a:t>
            </a:r>
            <a:r>
              <a:rPr lang="en-US" altLang="en-US" sz="2800" b="1"/>
              <a:t> W-13</a:t>
            </a:r>
            <a:r>
              <a:rPr lang="fr-CA" altLang="en-US" sz="2800" b="1"/>
              <a:t> </a:t>
            </a:r>
            <a:endParaRPr lang="en-US" altLang="en-US" sz="2800" b="1" i="1"/>
          </a:p>
          <a:p>
            <a:pPr marL="990600" lvl="1" indent="-533400" eaLnBrk="1" hangingPunct="1">
              <a:lnSpc>
                <a:spcPct val="150000"/>
              </a:lnSpc>
            </a:pPr>
            <a:r>
              <a:rPr lang="fr-CA" altLang="en-US" sz="2800" b="1"/>
              <a:t>Obligation de signaler les accidents </a:t>
            </a:r>
            <a:r>
              <a:rPr lang="en-US" altLang="en-US" sz="2800" b="1"/>
              <a:t>(</a:t>
            </a:r>
            <a:r>
              <a:rPr lang="en-US" altLang="en-US" sz="2800" b="1" i="1"/>
              <a:t>Form</a:t>
            </a:r>
            <a:r>
              <a:rPr lang="fr-CA" altLang="en-US" sz="2800" b="1" i="1"/>
              <a:t>ulaire</a:t>
            </a:r>
            <a:r>
              <a:rPr lang="en-US" altLang="en-US" sz="2800" b="1" i="1"/>
              <a:t> 67</a:t>
            </a:r>
            <a:r>
              <a:rPr lang="en-US" altLang="en-US" sz="2800" b="1"/>
              <a:t>)</a:t>
            </a:r>
          </a:p>
          <a:p>
            <a:pPr marL="990600" lvl="1" indent="-533400" eaLnBrk="1" hangingPunct="1">
              <a:lnSpc>
                <a:spcPct val="150000"/>
              </a:lnSpc>
            </a:pPr>
            <a:r>
              <a:rPr lang="fr-CA" altLang="en-US" sz="2800" b="1"/>
              <a:t>Taux de cotisation et évaluation de l’expérience</a:t>
            </a:r>
            <a:endParaRPr lang="en-US" altLang="en-US" sz="2800" b="1"/>
          </a:p>
        </p:txBody>
      </p:sp>
      <p:pic>
        <p:nvPicPr>
          <p:cNvPr id="10244" name="Picture 9">
            <a:hlinkClick r:id="rId3"/>
            <a:extLst>
              <a:ext uri="{FF2B5EF4-FFF2-40B4-BE49-F238E27FC236}">
                <a16:creationId xmlns:a16="http://schemas.microsoft.com/office/drawing/2014/main" id="{0BE61085-4323-4DF4-8A8A-2D80B65AD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theme/theme1.xml><?xml version="1.0" encoding="utf-8"?>
<a:theme xmlns:a="http://schemas.openxmlformats.org/drawingml/2006/main" name="Blank Presentation">
  <a:themeElements>
    <a:clrScheme name="Blank Presentation 13">
      <a:dk1>
        <a:srgbClr val="000000"/>
      </a:dk1>
      <a:lt1>
        <a:srgbClr val="FFFFFF"/>
      </a:lt1>
      <a:dk2>
        <a:srgbClr val="CC6D1B"/>
      </a:dk2>
      <a:lt2>
        <a:srgbClr val="808080"/>
      </a:lt2>
      <a:accent1>
        <a:srgbClr val="CC6D1B"/>
      </a:accent1>
      <a:accent2>
        <a:srgbClr val="FCCC9A"/>
      </a:accent2>
      <a:accent3>
        <a:srgbClr val="FFFFFF"/>
      </a:accent3>
      <a:accent4>
        <a:srgbClr val="000000"/>
      </a:accent4>
      <a:accent5>
        <a:srgbClr val="E2BAAB"/>
      </a:accent5>
      <a:accent6>
        <a:srgbClr val="E4B98B"/>
      </a:accent6>
      <a:hlink>
        <a:srgbClr val="0C2E55"/>
      </a:hlink>
      <a:folHlink>
        <a:srgbClr val="485251"/>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CC6D1B"/>
        </a:dk2>
        <a:lt2>
          <a:srgbClr val="808080"/>
        </a:lt2>
        <a:accent1>
          <a:srgbClr val="CC6D1B"/>
        </a:accent1>
        <a:accent2>
          <a:srgbClr val="FCCC9A"/>
        </a:accent2>
        <a:accent3>
          <a:srgbClr val="FFFFFF"/>
        </a:accent3>
        <a:accent4>
          <a:srgbClr val="000000"/>
        </a:accent4>
        <a:accent5>
          <a:srgbClr val="E2BAAB"/>
        </a:accent5>
        <a:accent6>
          <a:srgbClr val="E4B98B"/>
        </a:accent6>
        <a:hlink>
          <a:srgbClr val="0C2E55"/>
        </a:hlink>
        <a:folHlink>
          <a:srgbClr val="48525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TotalTime>
  <Words>3680</Words>
  <Application>Microsoft Office PowerPoint</Application>
  <PresentationFormat>On-screen Show (4:3)</PresentationFormat>
  <Paragraphs>489</Paragraphs>
  <Slides>89</Slides>
  <Notes>87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Times</vt:lpstr>
      <vt:lpstr>Arial</vt:lpstr>
      <vt:lpstr>Times New Roman</vt:lpstr>
      <vt:lpstr>Wingdings</vt:lpstr>
      <vt:lpstr>Arial Unicode MS</vt:lpstr>
      <vt:lpstr>Arial Narrow</vt:lpstr>
      <vt:lpstr>Blank Presentation</vt:lpstr>
      <vt:lpstr>PowerPoint Presentation</vt:lpstr>
      <vt:lpstr>PowerPoint Presentation</vt:lpstr>
      <vt:lpstr>Les excavations et les tranchées</vt:lpstr>
      <vt:lpstr>Les excavations et les tranchées</vt:lpstr>
      <vt:lpstr>Les excavations et les tranchées</vt:lpstr>
      <vt:lpstr>Les excavations et les tranchées</vt:lpstr>
      <vt:lpstr>Introduction</vt:lpstr>
      <vt:lpstr>Introduction</vt:lpstr>
      <vt:lpstr>Introduction</vt:lpstr>
      <vt:lpstr>Introduction</vt:lpstr>
      <vt:lpstr>Introduction</vt:lpstr>
      <vt:lpstr>Loi sur l’hygiène et la sécurité au travail, chapitre O-0.2</vt:lpstr>
      <vt:lpstr>Loi sur l’hygiène et la sécurité au travail, chapitre O-0.2</vt:lpstr>
      <vt:lpstr>Loi sur l’hygiène et la sécurité au travail, chapitre O-0.2</vt:lpstr>
      <vt:lpstr>Loi sur l’hygiène et la sécurité au travail, chapitre O-0.2</vt:lpstr>
      <vt:lpstr>Loi sur l’hygiène et la sécurité au travail, chapitre O-0.2</vt:lpstr>
      <vt:lpstr>Loi sur l’hygiène et la sécurité au travail, chapitre O-0.2</vt:lpstr>
      <vt:lpstr>Loi sur l’hygiène et la sécurité au travail, chapitre O-0.2</vt:lpstr>
      <vt:lpstr>Loi sur l’hygiène et la sécurité au travail, chapitre O-0.2</vt:lpstr>
      <vt:lpstr>Loi sur l’hygiène et la sécurité au travail, chapitre O-0.2</vt:lpstr>
      <vt:lpstr>Règlement général 91-191 établi en vertu de la Loi sur l’hygiène et la sécurité au travail</vt:lpstr>
      <vt:lpstr>Règlement général 91-191 établi en vertu de la Loi sur l’hygiène et la sécurité au travail</vt:lpstr>
      <vt:lpstr>Règlement général 91-191 établi en vertu de la Loi sur l’hygiène et la sécurité au travail</vt:lpstr>
      <vt:lpstr>Règlement général 91-191 établi en vertu de la Loi sur l’hygiène et la sécurité au travail</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XVII ESPACE CLOS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XIII EXCAVATIONS ET TRANCHÉES</vt:lpstr>
      <vt:lpstr>Règlement général 91-191 PARTIE X SÉCURITÉ DES BÂTIMENTS, DE LA CIRCULATION ET DES CONSTRUCTIONS</vt:lpstr>
      <vt:lpstr>Exposé sur la sécurité no 19 Excavation de tranchées – Protection</vt:lpstr>
      <vt:lpstr>Exposé sur la sécurité no 19 Excavation de tranchées – Protection</vt:lpstr>
      <vt:lpstr>Exposé sur la sécurité no 19 Excavation de tranchées – Protection</vt:lpstr>
      <vt:lpstr>Exposé sur la sécurité no 19 Excavation de tranchées – Protection</vt:lpstr>
      <vt:lpstr>Exposé sur la sécurité no 19 Excavation de tranchées – Protection</vt:lpstr>
      <vt:lpstr>Exposé sur la sécurité no 20 Excavation de tranchées – Inspection</vt:lpstr>
      <vt:lpstr>Exposé sur la sécurité no 20 Excavation de tranchées – Inspection</vt:lpstr>
      <vt:lpstr>Exposé sur la sécurité no 20 Excavation de tranchées – Inspection</vt:lpstr>
      <vt:lpstr>Exposé sur la sécurité no 20 Excavation de tranchées – Inspection</vt:lpstr>
      <vt:lpstr>Exposé sur la sécurité no 25 Localisation des installations de services publics</vt:lpstr>
      <vt:lpstr>Exposé sur la sécurité no 25 Localisation des installations de services publics</vt:lpstr>
      <vt:lpstr>Exposé sur la sécurité no 25 Localisation des installations de services publics</vt:lpstr>
      <vt:lpstr>Danger-alerte Un travailleur néo-brunswickois est enterré vivant</vt:lpstr>
      <vt:lpstr>PowerPoint Presentation</vt:lpstr>
      <vt:lpstr>Excavation de tranchées – Tolérance zéro</vt:lpstr>
      <vt:lpstr>PowerPoint Presentation</vt:lpstr>
      <vt:lpstr>Résumé  Aperçu du Règlement général 91-191</vt:lpstr>
      <vt:lpstr>Résumé  Aperçu du Règlement général 91-191</vt:lpstr>
      <vt:lpstr>Résumé  Aperçu du Règlement général 91-191</vt:lpstr>
      <vt:lpstr>Résumé  Aperçu du Règlement général 91-191</vt:lpstr>
      <vt:lpstr>Résumé  Aperçu du Règlement général 91-191</vt:lpstr>
      <vt:lpstr>Résumé  Aperçu du Règlement général 91-191</vt:lpstr>
      <vt:lpstr>Résumé  Aperçu du Règlement général 91-191</vt:lpstr>
      <vt:lpstr>Résumé  Aperçu du Règlement général 91-191</vt:lpstr>
      <vt:lpstr>Résumé  Aperçu du règlement</vt:lpstr>
      <vt:lpstr>Résumé  Questions et discussion</vt:lpstr>
      <vt:lpstr>Résumé  Questions et discussion</vt:lpstr>
      <vt:lpstr>Résumé  Questions et discussion</vt:lpstr>
      <vt:lpstr>Résumé  Questions et discussion</vt:lpstr>
      <vt:lpstr>Résumé  Questions et discussion</vt:lpstr>
      <vt:lpstr>Résumé  Questions et discussion</vt:lpstr>
      <vt:lpstr>Résumé  Questions et discussion</vt:lpstr>
      <vt:lpstr>Résumé  Questions et discussion</vt:lpstr>
      <vt:lpstr>Excavations et tranchées Diligence raisonnable</vt:lpstr>
      <vt:lpstr>Excavations et tranchées Diligence raisonnable</vt:lpstr>
      <vt:lpstr>PowerPoint Presentation</vt:lpstr>
    </vt:vector>
  </TitlesOfParts>
  <Company>Hudson Design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this presentation</dc:title>
  <dc:creator>On-dray Goh-gan</dc:creator>
  <cp:lastModifiedBy>Richardson, Leona</cp:lastModifiedBy>
  <cp:revision>105</cp:revision>
  <cp:lastPrinted>2013-01-05T00:17:26Z</cp:lastPrinted>
  <dcterms:created xsi:type="dcterms:W3CDTF">2004-10-19T13:37:43Z</dcterms:created>
  <dcterms:modified xsi:type="dcterms:W3CDTF">2020-06-04T14:03:26Z</dcterms:modified>
</cp:coreProperties>
</file>